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12192000" cy="6858000"/>
  <p:notesSz cx="6858000" cy="9144000"/>
  <p:embeddedFontLst>
    <p:embeddedFont>
      <p:font typeface="Algerian" panose="04020705040A02060702" pitchFamily="82" charset="0"/>
      <p:regular r:id="rId73"/>
    </p:embeddedFont>
    <p:embeddedFont>
      <p:font typeface="Courgette" panose="020B0604020202020204" charset="0"/>
      <p:regular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gjLh82lrAWvdreFI9Tuzz3+SwK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2.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7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0"/>
          <p:cNvSpPr>
            <a:spLocks noGrp="1"/>
          </p:cNvSpPr>
          <p:nvPr>
            <p:ph type="pic" idx="2"/>
          </p:nvPr>
        </p:nvSpPr>
        <p:spPr>
          <a:xfrm>
            <a:off x="5183188" y="987425"/>
            <a:ext cx="6172200" cy="4873625"/>
          </a:xfrm>
          <a:prstGeom prst="rect">
            <a:avLst/>
          </a:prstGeom>
          <a:noFill/>
          <a:ln>
            <a:noFill/>
          </a:ln>
        </p:spPr>
      </p:sp>
      <p:sp>
        <p:nvSpPr>
          <p:cNvPr id="68" name="Google Shape;68;p8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subTitle" idx="1"/>
          </p:nvPr>
        </p:nvSpPr>
        <p:spPr>
          <a:xfrm>
            <a:off x="759417" y="836908"/>
            <a:ext cx="10771322" cy="553289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89" name="Google Shape;89;p1"/>
          <p:cNvPicPr preferRelativeResize="0"/>
          <p:nvPr/>
        </p:nvPicPr>
        <p:blipFill>
          <a:blip r:embed="rId3">
            <a:alphaModFix/>
          </a:blip>
          <a:stretch>
            <a:fillRect/>
          </a:stretch>
        </p:blipFill>
        <p:spPr>
          <a:xfrm>
            <a:off x="-493059" y="0"/>
            <a:ext cx="12837458" cy="6819900"/>
          </a:xfrm>
          <a:prstGeom prst="rect">
            <a:avLst/>
          </a:prstGeom>
          <a:noFill/>
          <a:ln>
            <a:noFill/>
          </a:ln>
        </p:spPr>
      </p:pic>
      <p:sp>
        <p:nvSpPr>
          <p:cNvPr id="90" name="Google Shape;90;p1"/>
          <p:cNvSpPr txBox="1"/>
          <p:nvPr/>
        </p:nvSpPr>
        <p:spPr>
          <a:xfrm>
            <a:off x="349400" y="4698100"/>
            <a:ext cx="11377200" cy="18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5200">
                <a:solidFill>
                  <a:schemeClr val="lt1"/>
                </a:solidFill>
                <a:latin typeface="Algerian"/>
                <a:ea typeface="Algerian"/>
                <a:cs typeface="Algerian"/>
                <a:sym typeface="Algerian"/>
              </a:rPr>
              <a:t>Novena to</a:t>
            </a:r>
            <a:endParaRPr sz="5200">
              <a:solidFill>
                <a:schemeClr val="lt1"/>
              </a:solidFill>
              <a:latin typeface="Algerian"/>
              <a:ea typeface="Algerian"/>
              <a:cs typeface="Algerian"/>
              <a:sym typeface="Algerian"/>
            </a:endParaRPr>
          </a:p>
          <a:p>
            <a:pPr marL="0" lvl="0" indent="0" algn="ctr" rtl="0">
              <a:spcBef>
                <a:spcPts val="0"/>
              </a:spcBef>
              <a:spcAft>
                <a:spcPts val="0"/>
              </a:spcAft>
              <a:buNone/>
            </a:pPr>
            <a:r>
              <a:rPr lang="en-CA" sz="5200">
                <a:solidFill>
                  <a:schemeClr val="lt1"/>
                </a:solidFill>
                <a:latin typeface="Algerian"/>
                <a:ea typeface="Algerian"/>
                <a:cs typeface="Algerian"/>
                <a:sym typeface="Algerian"/>
              </a:rPr>
              <a:t>Our lady of the angels</a:t>
            </a:r>
            <a:endParaRPr sz="5200">
              <a:solidFill>
                <a:schemeClr val="lt1"/>
              </a:solidFill>
              <a:latin typeface="Algerian"/>
              <a:ea typeface="Algerian"/>
              <a:cs typeface="Algerian"/>
              <a:sym typeface="Algeri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0"/>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45" name="Google Shape;145;p10"/>
          <p:cNvSpPr txBox="1"/>
          <p:nvPr/>
        </p:nvSpPr>
        <p:spPr>
          <a:xfrm flipH="1">
            <a:off x="5465825" y="474345"/>
            <a:ext cx="5897571" cy="56323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And after twisting together a crown of thorns, they put it on His head, and a reed in His right hand; and they knelt down before him and mocked him, saying, “Hail, King of the Jews!” They spat on him and took the reed and began to beat him on the head.</a:t>
            </a:r>
            <a:endParaRPr/>
          </a:p>
          <a:p>
            <a:pPr marL="0" marR="0" lvl="0" indent="0" algn="r" rtl="0">
              <a:spcBef>
                <a:spcPts val="0"/>
              </a:spcBef>
              <a:spcAft>
                <a:spcPts val="0"/>
              </a:spcAft>
              <a:buNone/>
            </a:pPr>
            <a:r>
              <a:rPr lang="en-CA" sz="1800">
                <a:solidFill>
                  <a:srgbClr val="833C0B"/>
                </a:solidFill>
                <a:latin typeface="Calibri"/>
                <a:ea typeface="Calibri"/>
                <a:cs typeface="Calibri"/>
                <a:sym typeface="Calibri"/>
              </a:rPr>
              <a:t> </a:t>
            </a:r>
            <a:r>
              <a:rPr lang="en-CA" sz="1600">
                <a:solidFill>
                  <a:srgbClr val="833C0B"/>
                </a:solidFill>
                <a:latin typeface="Calibri"/>
                <a:ea typeface="Calibri"/>
                <a:cs typeface="Calibri"/>
                <a:sym typeface="Calibri"/>
              </a:rPr>
              <a:t>(Matt. 27: 29-30)</a:t>
            </a:r>
            <a:r>
              <a:rPr lang="en-CA" sz="1800">
                <a:solidFill>
                  <a:srgbClr val="833C0B"/>
                </a:solidFill>
                <a:latin typeface="Calibri"/>
                <a:ea typeface="Calibri"/>
                <a:cs typeface="Calibri"/>
                <a:sym typeface="Calibri"/>
              </a:rPr>
              <a:t> </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rgbClr val="7F600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6" name="Google Shape;146;p10"/>
          <p:cNvPicPr preferRelativeResize="0"/>
          <p:nvPr/>
        </p:nvPicPr>
        <p:blipFill rotWithShape="1">
          <a:blip r:embed="rId3">
            <a:alphaModFix/>
          </a:blip>
          <a:srcRect/>
          <a:stretch/>
        </p:blipFill>
        <p:spPr>
          <a:xfrm rot="5400000">
            <a:off x="-857250" y="857250"/>
            <a:ext cx="6858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1"/>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52" name="Google Shape;152;p11"/>
          <p:cNvSpPr txBox="1"/>
          <p:nvPr/>
        </p:nvSpPr>
        <p:spPr>
          <a:xfrm>
            <a:off x="5413248" y="633984"/>
            <a:ext cx="5913120" cy="44935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So he then handed Him over to them to be crucified. They took Jesus, therefore, and He went out, bearing His own cross, to the place called the Place of a Skull, which is called in Hebrew, Golgotha.</a:t>
            </a:r>
            <a:endParaRPr/>
          </a:p>
          <a:p>
            <a:pPr marL="0" marR="0" lvl="0" indent="0" algn="r" rtl="0">
              <a:spcBef>
                <a:spcPts val="0"/>
              </a:spcBef>
              <a:spcAft>
                <a:spcPts val="0"/>
              </a:spcAft>
              <a:buNone/>
            </a:pPr>
            <a:r>
              <a:rPr lang="en-CA" sz="1600">
                <a:solidFill>
                  <a:srgbClr val="833C0B"/>
                </a:solidFill>
                <a:latin typeface="Calibri"/>
                <a:ea typeface="Calibri"/>
                <a:cs typeface="Calibri"/>
                <a:sym typeface="Calibri"/>
              </a:rPr>
              <a:t>(John 19: 16-17)</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p:txBody>
      </p:sp>
      <p:pic>
        <p:nvPicPr>
          <p:cNvPr id="153" name="Google Shape;153;p11"/>
          <p:cNvPicPr preferRelativeResize="0"/>
          <p:nvPr/>
        </p:nvPicPr>
        <p:blipFill rotWithShape="1">
          <a:blip r:embed="rId3">
            <a:alphaModFix/>
          </a:blip>
          <a:srcRect/>
          <a:stretch/>
        </p:blipFill>
        <p:spPr>
          <a:xfrm>
            <a:off x="-89181" y="0"/>
            <a:ext cx="5143075"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59" name="Google Shape;159;p12"/>
          <p:cNvSpPr txBox="1"/>
          <p:nvPr/>
        </p:nvSpPr>
        <p:spPr>
          <a:xfrm>
            <a:off x="5547360" y="1036320"/>
            <a:ext cx="5571744" cy="50475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Therefore when Jesus had received the sour wine, He said, “It is finished!” And he bowed his head and gave up His spirit. </a:t>
            </a:r>
            <a:endParaRPr/>
          </a:p>
          <a:p>
            <a:pPr marL="0" marR="0" lvl="0" indent="0" algn="r" rtl="0">
              <a:spcBef>
                <a:spcPts val="0"/>
              </a:spcBef>
              <a:spcAft>
                <a:spcPts val="0"/>
              </a:spcAft>
              <a:buNone/>
            </a:pPr>
            <a:r>
              <a:rPr lang="en-CA" sz="1600">
                <a:solidFill>
                  <a:srgbClr val="833C0B"/>
                </a:solidFill>
                <a:latin typeface="Calibri"/>
                <a:ea typeface="Calibri"/>
                <a:cs typeface="Calibri"/>
                <a:sym typeface="Calibri"/>
              </a:rPr>
              <a:t>(John 19:30)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0" name="Google Shape;160;p12"/>
          <p:cNvPicPr preferRelativeResize="0"/>
          <p:nvPr/>
        </p:nvPicPr>
        <p:blipFill rotWithShape="1">
          <a:blip r:embed="rId3">
            <a:alphaModFix/>
          </a:blip>
          <a:srcRect/>
          <a:stretch/>
        </p:blipFill>
        <p:spPr>
          <a:xfrm>
            <a:off x="-162319" y="11624"/>
            <a:ext cx="5143061"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3"/>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66" name="Google Shape;166;p13"/>
          <p:cNvSpPr txBox="1"/>
          <p:nvPr/>
        </p:nvSpPr>
        <p:spPr>
          <a:xfrm flipH="1">
            <a:off x="652581" y="613309"/>
            <a:ext cx="10710362" cy="5016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1">
                <a:solidFill>
                  <a:srgbClr val="833C0B"/>
                </a:solidFill>
                <a:latin typeface="Calibri"/>
                <a:ea typeface="Calibri"/>
                <a:cs typeface="Calibri"/>
                <a:sym typeface="Calibri"/>
              </a:rPr>
              <a:t>Hail Holy Queen:</a:t>
            </a:r>
            <a:endParaRPr/>
          </a:p>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Hail Holy Queen, Mother of Mercy! Our life, our sweetness and our hope! To thee do we cry, poor banished children of Eve, to thee do we send up our sighs, mourning and weeping in this valley of tears. Turn then, most gracious advocate, thy eyes of mercy towards us; and after this, our exile, show unto us the blessed fruit of thy womb, Jesus. O clement, O loving, O sweet Virgin Mary. Pray for us O Holy Mother of God, That we may be made worthy of the promises of Christ</a:t>
            </a:r>
            <a:r>
              <a:rPr lang="en-CA" sz="1800">
                <a:solidFill>
                  <a:srgbClr val="833C0B"/>
                </a:solidFill>
                <a:latin typeface="Calibri"/>
                <a:ea typeface="Calibri"/>
                <a:cs typeface="Calibri"/>
                <a:sym typeface="Calibri"/>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4"/>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72" name="Google Shape;172;p14"/>
          <p:cNvSpPr txBox="1"/>
          <p:nvPr/>
        </p:nvSpPr>
        <p:spPr>
          <a:xfrm flipH="1">
            <a:off x="713671" y="214896"/>
            <a:ext cx="3453385" cy="63094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Lord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Lord have mercy</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Christ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Christ have mercy</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Lord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Lord have mercy </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Christ hear us.</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Christ graciously hear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Father of heaven</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Son, Redeemer of the world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Holy Spirit</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Holy Trinity, one God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14"/>
          <p:cNvSpPr txBox="1"/>
          <p:nvPr/>
        </p:nvSpPr>
        <p:spPr>
          <a:xfrm flipH="1">
            <a:off x="4793197" y="214896"/>
            <a:ext cx="2953517" cy="68326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Holy Mary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Mother of God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Joseph</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Anne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Francis</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Claire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Ferdinand III of Castille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Zita of Lucca</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14"/>
          <p:cNvSpPr txBox="1"/>
          <p:nvPr/>
        </p:nvSpPr>
        <p:spPr>
          <a:xfrm flipH="1">
            <a:off x="8372855" y="214896"/>
            <a:ext cx="3105474"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Saint Anna Schaeffer</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Rose of Vitebro</a:t>
            </a: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Thomas Moore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5"/>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80" name="Google Shape;180;p15"/>
          <p:cNvSpPr txBox="1"/>
          <p:nvPr/>
        </p:nvSpPr>
        <p:spPr>
          <a:xfrm flipH="1">
            <a:off x="418453" y="723037"/>
            <a:ext cx="1092010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Grant we beseech Thee, O Lord God, unto us thy servants, that we may rejoice in continual health of mind and body, and by the glorious intercession of the Blessed Mary, ever Virgin, may be delivered from present sadness, and enter into the joy of thine eternal gladness. Through Christ our Lord. Amen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6"/>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86" name="Google Shape;186;p16"/>
          <p:cNvSpPr txBox="1"/>
          <p:nvPr/>
        </p:nvSpPr>
        <p:spPr>
          <a:xfrm flipH="1">
            <a:off x="418453" y="723037"/>
            <a:ext cx="1092010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Grant we beseech Thee, O Lord God, unto us thy servants, that we may rejoice in continual health of mind and body, and by the glorious intercession of the Blessed Mary, ever Virgin, may be delivered from present sadness, and enter into the joy of thine eternal gladness. Through Christ our Lord. Amen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7"/>
          <p:cNvPicPr preferRelativeResize="0">
            <a:picLocks noGrp="1"/>
          </p:cNvPicPr>
          <p:nvPr>
            <p:ph type="body" idx="1"/>
          </p:nvPr>
        </p:nvPicPr>
        <p:blipFill rotWithShape="1">
          <a:blip r:embed="rId3">
            <a:alphaModFix/>
          </a:blip>
          <a:srcRect/>
          <a:stretch/>
        </p:blipFill>
        <p:spPr>
          <a:xfrm>
            <a:off x="387458" y="0"/>
            <a:ext cx="4150603" cy="5950685"/>
          </a:xfrm>
          <a:prstGeom prst="rect">
            <a:avLst/>
          </a:prstGeom>
          <a:noFill/>
          <a:ln>
            <a:noFill/>
          </a:ln>
        </p:spPr>
      </p:pic>
      <p:sp>
        <p:nvSpPr>
          <p:cNvPr id="192" name="Google Shape;192;p17"/>
          <p:cNvSpPr txBox="1"/>
          <p:nvPr/>
        </p:nvSpPr>
        <p:spPr>
          <a:xfrm>
            <a:off x="4725125" y="905825"/>
            <a:ext cx="6841200" cy="49872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CA" sz="4200">
                <a:solidFill>
                  <a:srgbClr val="833C0B"/>
                </a:solidFill>
                <a:latin typeface="Algerian"/>
                <a:ea typeface="Algerian"/>
                <a:cs typeface="Algerian"/>
                <a:sym typeface="Algerian"/>
              </a:rPr>
              <a:t>Novena &amp; Rosary to</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800">
                <a:solidFill>
                  <a:srgbClr val="833C0B"/>
                </a:solidFill>
                <a:latin typeface="Algerian"/>
                <a:ea typeface="Algerian"/>
                <a:cs typeface="Algerian"/>
                <a:sym typeface="Algerian"/>
              </a:rPr>
              <a:t> </a:t>
            </a:r>
            <a:r>
              <a:rPr lang="en-CA" sz="4200">
                <a:solidFill>
                  <a:srgbClr val="833C0B"/>
                </a:solidFill>
                <a:latin typeface="Algerian"/>
                <a:ea typeface="Algerian"/>
                <a:cs typeface="Algerian"/>
                <a:sym typeface="Algerian"/>
              </a:rPr>
              <a:t>Our Lady of The Angels</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200">
                <a:solidFill>
                  <a:srgbClr val="833C0B"/>
                </a:solidFill>
                <a:latin typeface="Algerian"/>
                <a:ea typeface="Algerian"/>
                <a:cs typeface="Algerian"/>
                <a:sym typeface="Algerian"/>
              </a:rPr>
              <a:t>July 24 - August 1  </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200">
                <a:solidFill>
                  <a:srgbClr val="833C0B"/>
                </a:solidFill>
                <a:latin typeface="Algerian"/>
                <a:ea typeface="Algerian"/>
                <a:cs typeface="Algerian"/>
                <a:sym typeface="Algerian"/>
              </a:rPr>
              <a:t>2026</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2800" baseline="300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2800" baseline="30000">
                <a:solidFill>
                  <a:srgbClr val="833C0B"/>
                </a:solidFill>
                <a:latin typeface="Algerian"/>
                <a:ea typeface="Algerian"/>
                <a:cs typeface="Algerian"/>
                <a:sym typeface="Algerian"/>
              </a:rPr>
              <a:t>Special Intention: peace in the world</a:t>
            </a:r>
            <a:endParaRPr sz="2800">
              <a:solidFill>
                <a:srgbClr val="833C0B"/>
              </a:solidFill>
              <a:latin typeface="Algerian"/>
              <a:ea typeface="Algerian"/>
              <a:cs typeface="Algerian"/>
              <a:sym typeface="Algerian"/>
            </a:endParaRPr>
          </a:p>
          <a:p>
            <a:pPr marL="0" marR="0" lvl="0" indent="0" algn="ctr" rtl="0">
              <a:spcBef>
                <a:spcPts val="0"/>
              </a:spcBef>
              <a:spcAft>
                <a:spcPts val="0"/>
              </a:spcAft>
              <a:buNone/>
            </a:pPr>
            <a:endParaRPr sz="2800">
              <a:solidFill>
                <a:srgbClr val="833C0B"/>
              </a:solidFill>
              <a:latin typeface="Algerian"/>
              <a:ea typeface="Algerian"/>
              <a:cs typeface="Algerian"/>
              <a:sym typeface="Algerian"/>
            </a:endParaRPr>
          </a:p>
          <a:p>
            <a:pPr marL="0" marR="0" lvl="0" indent="0" algn="ctr" rtl="0">
              <a:spcBef>
                <a:spcPts val="0"/>
              </a:spcBef>
              <a:spcAft>
                <a:spcPts val="0"/>
              </a:spcAft>
              <a:buNone/>
            </a:pPr>
            <a:endParaRPr sz="2400">
              <a:solidFill>
                <a:srgbClr val="833C0B"/>
              </a:solidFill>
              <a:latin typeface="Algerian"/>
              <a:ea typeface="Algerian"/>
              <a:cs typeface="Algerian"/>
              <a:sym typeface="Algerian"/>
            </a:endParaRPr>
          </a:p>
        </p:txBody>
      </p:sp>
      <p:sp>
        <p:nvSpPr>
          <p:cNvPr id="193" name="Google Shape;193;p17"/>
          <p:cNvSpPr txBox="1"/>
          <p:nvPr/>
        </p:nvSpPr>
        <p:spPr>
          <a:xfrm>
            <a:off x="1007392" y="5950685"/>
            <a:ext cx="31926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Vision of St. Francis of Assisi” </a:t>
            </a:r>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by Vincente Carducho – 1631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8"/>
          <p:cNvSpPr txBox="1">
            <a:spLocks noGrp="1"/>
          </p:cNvSpPr>
          <p:nvPr>
            <p:ph type="body" idx="1"/>
          </p:nvPr>
        </p:nvSpPr>
        <p:spPr>
          <a:xfrm>
            <a:off x="635431" y="542440"/>
            <a:ext cx="11034793" cy="60443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rgbClr val="C55A11"/>
              </a:buClr>
              <a:buSzPts val="6000"/>
              <a:buNone/>
            </a:pPr>
            <a:endParaRPr/>
          </a:p>
          <a:p>
            <a:pPr marL="0" lvl="0" indent="0" algn="ctr" rtl="0">
              <a:lnSpc>
                <a:spcPct val="90000"/>
              </a:lnSpc>
              <a:spcBef>
                <a:spcPts val="1000"/>
              </a:spcBef>
              <a:spcAft>
                <a:spcPts val="0"/>
              </a:spcAft>
              <a:buClr>
                <a:srgbClr val="C55A11"/>
              </a:buClr>
              <a:buSzPts val="6000"/>
              <a:buNone/>
            </a:pPr>
            <a:r>
              <a:rPr lang="en-CA" sz="6000">
                <a:solidFill>
                  <a:srgbClr val="C55A11"/>
                </a:solidFill>
                <a:latin typeface="Algerian"/>
                <a:ea typeface="Algerian"/>
                <a:cs typeface="Algerian"/>
                <a:sym typeface="Algerian"/>
              </a:rPr>
              <a:t>Sunday July 26, 2026</a:t>
            </a:r>
            <a:endParaRPr sz="6000">
              <a:solidFill>
                <a:srgbClr val="C55A11"/>
              </a:solidFill>
              <a:latin typeface="Algerian"/>
              <a:ea typeface="Algerian"/>
              <a:cs typeface="Algerian"/>
              <a:sym typeface="Algerian"/>
            </a:endParaRPr>
          </a:p>
          <a:p>
            <a:pPr marL="0" lvl="0" indent="0" algn="ctr" rtl="0">
              <a:spcBef>
                <a:spcPts val="1000"/>
              </a:spcBef>
              <a:spcAft>
                <a:spcPts val="0"/>
              </a:spcAft>
              <a:buClr>
                <a:srgbClr val="C55A11"/>
              </a:buClr>
              <a:buSzPts val="6000"/>
              <a:buNone/>
            </a:pPr>
            <a:r>
              <a:rPr lang="en-CA" sz="6000">
                <a:solidFill>
                  <a:srgbClr val="C55A11"/>
                </a:solidFill>
                <a:latin typeface="Algerian"/>
                <a:ea typeface="Algerian"/>
                <a:cs typeface="Algerian"/>
                <a:sym typeface="Algerian"/>
              </a:rPr>
              <a:t>&amp;</a:t>
            </a:r>
            <a:endParaRPr sz="6000">
              <a:solidFill>
                <a:srgbClr val="C55A11"/>
              </a:solidFill>
              <a:latin typeface="Algerian"/>
              <a:ea typeface="Algerian"/>
              <a:cs typeface="Algerian"/>
              <a:sym typeface="Algerian"/>
            </a:endParaRPr>
          </a:p>
          <a:p>
            <a:pPr marL="0" lvl="0" indent="0" algn="ctr" rtl="0">
              <a:spcBef>
                <a:spcPts val="1000"/>
              </a:spcBef>
              <a:spcAft>
                <a:spcPts val="0"/>
              </a:spcAft>
              <a:buClr>
                <a:srgbClr val="C55A11"/>
              </a:buClr>
              <a:buSzPts val="6000"/>
              <a:buNone/>
            </a:pPr>
            <a:endParaRPr sz="1200">
              <a:solidFill>
                <a:srgbClr val="C55A11"/>
              </a:solidFill>
              <a:latin typeface="Algerian"/>
              <a:ea typeface="Algerian"/>
              <a:cs typeface="Algerian"/>
              <a:sym typeface="Algerian"/>
            </a:endParaRPr>
          </a:p>
          <a:p>
            <a:pPr marL="0" lvl="0" indent="0" algn="ctr" rtl="0">
              <a:spcBef>
                <a:spcPts val="1000"/>
              </a:spcBef>
              <a:spcAft>
                <a:spcPts val="0"/>
              </a:spcAft>
              <a:buClr>
                <a:srgbClr val="C55A11"/>
              </a:buClr>
              <a:buSzPts val="6000"/>
              <a:buFont typeface="Arial"/>
              <a:buNone/>
            </a:pPr>
            <a:r>
              <a:rPr lang="en-CA" sz="6000">
                <a:solidFill>
                  <a:srgbClr val="C55A11"/>
                </a:solidFill>
                <a:latin typeface="Algerian"/>
                <a:ea typeface="Algerian"/>
                <a:cs typeface="Algerian"/>
                <a:sym typeface="Algerian"/>
              </a:rPr>
              <a:t>Wednesday July 29, 2026</a:t>
            </a:r>
            <a:endParaRPr sz="6000">
              <a:solidFill>
                <a:srgbClr val="C55A11"/>
              </a:solidFill>
              <a:latin typeface="Algerian"/>
              <a:ea typeface="Algerian"/>
              <a:cs typeface="Algerian"/>
              <a:sym typeface="Algeri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9"/>
          <p:cNvSpPr txBox="1">
            <a:spLocks noGrp="1"/>
          </p:cNvSpPr>
          <p:nvPr>
            <p:ph type="body" idx="1"/>
          </p:nvPr>
        </p:nvSpPr>
        <p:spPr>
          <a:xfrm>
            <a:off x="278969" y="371958"/>
            <a:ext cx="11577234" cy="613733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833C0B"/>
              </a:buClr>
              <a:buSzPts val="2400"/>
              <a:buNone/>
            </a:pPr>
            <a:r>
              <a:rPr lang="en-CA" sz="2400" b="1">
                <a:solidFill>
                  <a:srgbClr val="833C0B"/>
                </a:solidFill>
                <a:latin typeface="Calibri"/>
                <a:ea typeface="Calibri"/>
                <a:cs typeface="Calibri"/>
                <a:sym typeface="Calibri"/>
              </a:rPr>
              <a:t>Novena Prayer to Our Lady of The Angels</a:t>
            </a:r>
            <a:endParaRPr/>
          </a:p>
          <a:p>
            <a:pPr marL="0" lvl="0" indent="0" algn="l" rtl="0">
              <a:lnSpc>
                <a:spcPct val="90000"/>
              </a:lnSpc>
              <a:spcBef>
                <a:spcPts val="1000"/>
              </a:spcBef>
              <a:spcAft>
                <a:spcPts val="0"/>
              </a:spcAft>
              <a:buClr>
                <a:srgbClr val="833C0B"/>
              </a:buClr>
              <a:buSzPts val="1800"/>
              <a:buNone/>
            </a:pPr>
            <a:r>
              <a:rPr lang="en-CA" sz="1800">
                <a:solidFill>
                  <a:srgbClr val="833C0B"/>
                </a:solidFill>
                <a:latin typeface="Calibri"/>
                <a:ea typeface="Calibri"/>
                <a:cs typeface="Calibri"/>
                <a:sym typeface="Calibri"/>
              </a:rPr>
              <a:t>O Virgin of the Angels,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who has for centuries established your throne of mercy at the Portiuncula,</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hear the prayer of your children, who trust in you.</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From this truly holy place and the habitation of the Lord,</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so dear to the heart of Saint Francis, you have always invited all men to love.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Your tender eyes assure us of a never failing motherly help</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and a promise of divine help to all those who humbly have recourse to your throne,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or who from afar, turn to you to ask for help.</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You are, indeed, our sweet Queen and our only hope.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O Lady of the Angels,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obtain for us, through the intercession of blessed Francis,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pardon for our sins,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help us to keep away from sin and indifference,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so that we shall be worthy of calling you our Mother for evermore.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Bless our homes, our toil and our rest,</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by giving us that same serenity we experience within the walls of the Portiuncula,</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where hate, guilt and tears turn into a song of joy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like that once was sung by the Angels and the seraphic Francis.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Help those who are in need and hungry,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in danger of body and soul,</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sad and downhearted,</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sick and dying.</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Bless us, your most beloved children,</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and we pray you, bless also with the same motherly gesture,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all those who are innocent, together with those who are guilty;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faithful, together with those who have gone astray;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believe, together with those who are in doubt.</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Bless all humanity,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so that all men acknowledging that they are God’s children,</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would find through love, real Peace and real Good.</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Amen</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
          <p:cNvPicPr preferRelativeResize="0">
            <a:picLocks noGrp="1"/>
          </p:cNvPicPr>
          <p:nvPr>
            <p:ph type="body" idx="1"/>
          </p:nvPr>
        </p:nvPicPr>
        <p:blipFill rotWithShape="1">
          <a:blip r:embed="rId3">
            <a:alphaModFix/>
          </a:blip>
          <a:srcRect/>
          <a:stretch/>
        </p:blipFill>
        <p:spPr>
          <a:xfrm>
            <a:off x="387458" y="0"/>
            <a:ext cx="4150603" cy="5950685"/>
          </a:xfrm>
          <a:prstGeom prst="rect">
            <a:avLst/>
          </a:prstGeom>
          <a:noFill/>
          <a:ln>
            <a:noFill/>
          </a:ln>
        </p:spPr>
      </p:pic>
      <p:sp>
        <p:nvSpPr>
          <p:cNvPr id="96" name="Google Shape;96;p2"/>
          <p:cNvSpPr txBox="1"/>
          <p:nvPr/>
        </p:nvSpPr>
        <p:spPr>
          <a:xfrm>
            <a:off x="4773300" y="488250"/>
            <a:ext cx="6953400" cy="520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42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4200">
                <a:solidFill>
                  <a:srgbClr val="833C0B"/>
                </a:solidFill>
                <a:latin typeface="Algerian"/>
                <a:ea typeface="Algerian"/>
                <a:cs typeface="Algerian"/>
                <a:sym typeface="Algerian"/>
              </a:rPr>
              <a:t>Novena &amp; Rosary to</a:t>
            </a:r>
            <a:endParaRPr sz="4200">
              <a:solidFill>
                <a:srgbClr val="833C0B"/>
              </a:solidFill>
              <a:latin typeface="Algerian"/>
              <a:ea typeface="Algerian"/>
              <a:cs typeface="Algerian"/>
              <a:sym typeface="Algerian"/>
            </a:endParaRPr>
          </a:p>
          <a:p>
            <a:pPr marL="0" marR="0" lvl="0" indent="0" algn="ctr" rtl="0">
              <a:spcBef>
                <a:spcPts val="0"/>
              </a:spcBef>
              <a:spcAft>
                <a:spcPts val="0"/>
              </a:spcAft>
              <a:buNone/>
            </a:pPr>
            <a:endParaRPr sz="12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4800">
                <a:solidFill>
                  <a:srgbClr val="833C0B"/>
                </a:solidFill>
                <a:latin typeface="Algerian"/>
                <a:ea typeface="Algerian"/>
                <a:cs typeface="Algerian"/>
                <a:sym typeface="Algerian"/>
              </a:rPr>
              <a:t> </a:t>
            </a:r>
            <a:r>
              <a:rPr lang="en-CA" sz="4200">
                <a:solidFill>
                  <a:srgbClr val="833C0B"/>
                </a:solidFill>
                <a:latin typeface="Algerian"/>
                <a:ea typeface="Algerian"/>
                <a:cs typeface="Algerian"/>
                <a:sym typeface="Algerian"/>
              </a:rPr>
              <a:t>Our Lady of The Angels</a:t>
            </a:r>
            <a:endParaRPr sz="4200">
              <a:solidFill>
                <a:srgbClr val="833C0B"/>
              </a:solidFill>
              <a:latin typeface="Algerian"/>
              <a:ea typeface="Algerian"/>
              <a:cs typeface="Algerian"/>
              <a:sym typeface="Algerian"/>
            </a:endParaRPr>
          </a:p>
          <a:p>
            <a:pPr marL="0" marR="0" lvl="0" indent="0" algn="ctr" rtl="0">
              <a:spcBef>
                <a:spcPts val="0"/>
              </a:spcBef>
              <a:spcAft>
                <a:spcPts val="0"/>
              </a:spcAft>
              <a:buNone/>
            </a:pPr>
            <a:endParaRPr sz="12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4200">
                <a:solidFill>
                  <a:srgbClr val="833C0B"/>
                </a:solidFill>
                <a:latin typeface="Algerian"/>
                <a:ea typeface="Algerian"/>
                <a:cs typeface="Algerian"/>
                <a:sym typeface="Algerian"/>
              </a:rPr>
              <a:t>July 24 - August 1  </a:t>
            </a:r>
            <a:endParaRPr sz="4200">
              <a:solidFill>
                <a:srgbClr val="833C0B"/>
              </a:solidFill>
              <a:latin typeface="Algerian"/>
              <a:ea typeface="Algerian"/>
              <a:cs typeface="Algerian"/>
              <a:sym typeface="Algerian"/>
            </a:endParaRPr>
          </a:p>
          <a:p>
            <a:pPr marL="0" marR="0" lvl="0" indent="0" algn="ctr" rtl="0">
              <a:spcBef>
                <a:spcPts val="0"/>
              </a:spcBef>
              <a:spcAft>
                <a:spcPts val="0"/>
              </a:spcAft>
              <a:buNone/>
            </a:pPr>
            <a:endParaRPr sz="12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4200">
                <a:solidFill>
                  <a:srgbClr val="833C0B"/>
                </a:solidFill>
                <a:latin typeface="Algerian"/>
                <a:ea typeface="Algerian"/>
                <a:cs typeface="Algerian"/>
                <a:sym typeface="Algerian"/>
              </a:rPr>
              <a:t>2026</a:t>
            </a:r>
            <a:endParaRPr sz="4200">
              <a:solidFill>
                <a:srgbClr val="833C0B"/>
              </a:solidFill>
              <a:latin typeface="Algerian"/>
              <a:ea typeface="Algerian"/>
              <a:cs typeface="Algerian"/>
              <a:sym typeface="Algerian"/>
            </a:endParaRPr>
          </a:p>
          <a:p>
            <a:pPr marL="0" marR="0" lvl="0" indent="0" algn="ctr" rtl="0">
              <a:spcBef>
                <a:spcPts val="0"/>
              </a:spcBef>
              <a:spcAft>
                <a:spcPts val="0"/>
              </a:spcAft>
              <a:buNone/>
            </a:pPr>
            <a:endParaRPr sz="2800" baseline="300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2800" baseline="30000">
                <a:solidFill>
                  <a:srgbClr val="833C0B"/>
                </a:solidFill>
                <a:latin typeface="Algerian"/>
                <a:ea typeface="Algerian"/>
                <a:cs typeface="Algerian"/>
                <a:sym typeface="Algerian"/>
              </a:rPr>
              <a:t>Special Intention: peace in the world</a:t>
            </a:r>
            <a:endParaRPr sz="2800">
              <a:solidFill>
                <a:srgbClr val="833C0B"/>
              </a:solidFill>
              <a:latin typeface="Algerian"/>
              <a:ea typeface="Algerian"/>
              <a:cs typeface="Algerian"/>
              <a:sym typeface="Algerian"/>
            </a:endParaRPr>
          </a:p>
          <a:p>
            <a:pPr marL="0" marR="0" lvl="0" indent="0" algn="ctr" rtl="0">
              <a:spcBef>
                <a:spcPts val="0"/>
              </a:spcBef>
              <a:spcAft>
                <a:spcPts val="0"/>
              </a:spcAft>
              <a:buNone/>
            </a:pPr>
            <a:endParaRPr sz="2400">
              <a:solidFill>
                <a:srgbClr val="833C0B"/>
              </a:solidFill>
              <a:latin typeface="Algerian"/>
              <a:ea typeface="Algerian"/>
              <a:cs typeface="Algerian"/>
              <a:sym typeface="Algerian"/>
            </a:endParaRPr>
          </a:p>
        </p:txBody>
      </p:sp>
      <p:sp>
        <p:nvSpPr>
          <p:cNvPr id="97" name="Google Shape;97;p2"/>
          <p:cNvSpPr txBox="1"/>
          <p:nvPr/>
        </p:nvSpPr>
        <p:spPr>
          <a:xfrm>
            <a:off x="1007392" y="5950685"/>
            <a:ext cx="31926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Vision of St. Francis of Assisi” </a:t>
            </a:r>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by Vincente Carducho – 1631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0"/>
          <p:cNvSpPr txBox="1">
            <a:spLocks noGrp="1"/>
          </p:cNvSpPr>
          <p:nvPr>
            <p:ph type="body" idx="1"/>
          </p:nvPr>
        </p:nvSpPr>
        <p:spPr>
          <a:xfrm>
            <a:off x="418454" y="418455"/>
            <a:ext cx="4912963"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09" name="Google Shape;209;p20"/>
          <p:cNvSpPr txBox="1"/>
          <p:nvPr/>
        </p:nvSpPr>
        <p:spPr>
          <a:xfrm flipH="1">
            <a:off x="565687" y="395207"/>
            <a:ext cx="4618496" cy="66787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a:solidFill>
                  <a:srgbClr val="833C0B"/>
                </a:solidFill>
                <a:latin typeface="Calibri"/>
                <a:ea typeface="Calibri"/>
                <a:cs typeface="Calibri"/>
                <a:sym typeface="Calibri"/>
              </a:rPr>
              <a:t>My soul doth glory in your love, O Lord.</a:t>
            </a:r>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My soul doth glory in your love, O Lord,</a:t>
            </a:r>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For you gazed on your servant with compassion;</a:t>
            </a:r>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And you reached out and took me by the hand.</a:t>
            </a:r>
            <a:endParaRPr/>
          </a:p>
          <a:p>
            <a:pPr marL="0" marR="0" lvl="0" indent="0" algn="l" rtl="0">
              <a:spcBef>
                <a:spcPts val="0"/>
              </a:spcBef>
              <a:spcAft>
                <a:spcPts val="0"/>
              </a:spcAft>
              <a:buNone/>
            </a:pPr>
            <a:endParaRPr sz="2400">
              <a:solidFill>
                <a:srgbClr val="833C0B"/>
              </a:solidFill>
              <a:latin typeface="Calibri"/>
              <a:ea typeface="Calibri"/>
              <a:cs typeface="Calibri"/>
              <a:sym typeface="Calibri"/>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Great are you God, and Holy is your name.</a:t>
            </a:r>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Your mercy reaches to the end of time;</a:t>
            </a:r>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Ah the lowly you raise to the heavens,</a:t>
            </a:r>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And the proud – hearted have no part with you.</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p:txBody>
      </p:sp>
      <p:pic>
        <p:nvPicPr>
          <p:cNvPr id="210" name="Google Shape;210;p20"/>
          <p:cNvPicPr preferRelativeResize="0"/>
          <p:nvPr/>
        </p:nvPicPr>
        <p:blipFill rotWithShape="1">
          <a:blip r:embed="rId3">
            <a:alphaModFix/>
          </a:blip>
          <a:srcRect/>
          <a:stretch/>
        </p:blipFill>
        <p:spPr>
          <a:xfrm>
            <a:off x="5566993" y="90407"/>
            <a:ext cx="609600" cy="609600"/>
          </a:xfrm>
          <a:prstGeom prst="rect">
            <a:avLst/>
          </a:prstGeom>
          <a:noFill/>
          <a:ln>
            <a:noFill/>
          </a:ln>
        </p:spPr>
      </p:pic>
      <p:sp>
        <p:nvSpPr>
          <p:cNvPr id="211" name="Google Shape;211;p20"/>
          <p:cNvSpPr txBox="1"/>
          <p:nvPr/>
        </p:nvSpPr>
        <p:spPr>
          <a:xfrm flipH="1">
            <a:off x="6713350" y="255136"/>
            <a:ext cx="4912963" cy="6370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a:solidFill>
                  <a:srgbClr val="833C0B"/>
                </a:solidFill>
                <a:latin typeface="Calibri"/>
                <a:ea typeface="Calibri"/>
                <a:cs typeface="Calibri"/>
                <a:sym typeface="Calibri"/>
              </a:rPr>
              <a:t>Ah, how you fill the hungry with your love.</a:t>
            </a:r>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With empty hands, the rich are sent away. </a:t>
            </a:r>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You will always be mindful of your mercy,</a:t>
            </a:r>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As you promised your people, long ago.</a:t>
            </a:r>
            <a:endParaRPr/>
          </a:p>
          <a:p>
            <a:pPr marL="0" marR="0" lvl="0" indent="0" algn="l" rtl="0">
              <a:spcBef>
                <a:spcPts val="0"/>
              </a:spcBef>
              <a:spcAft>
                <a:spcPts val="0"/>
              </a:spcAft>
              <a:buNone/>
            </a:pPr>
            <a:endParaRPr sz="2400">
              <a:solidFill>
                <a:srgbClr val="833C0B"/>
              </a:solidFill>
              <a:latin typeface="Calibri"/>
              <a:ea typeface="Calibri"/>
              <a:cs typeface="Calibri"/>
              <a:sym typeface="Calibri"/>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My soul doth glory in your love, O Lord.</a:t>
            </a:r>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My soul doth glory in your love, O Lord.</a:t>
            </a:r>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For you smiled on your servant with compassion,</a:t>
            </a:r>
            <a:endParaRPr/>
          </a:p>
          <a:p>
            <a:pPr marL="0" marR="0" lvl="0" indent="0" algn="l" rtl="0">
              <a:spcBef>
                <a:spcPts val="0"/>
              </a:spcBef>
              <a:spcAft>
                <a:spcPts val="0"/>
              </a:spcAft>
              <a:buNone/>
            </a:pPr>
            <a:r>
              <a:rPr lang="en-CA" sz="2400">
                <a:solidFill>
                  <a:srgbClr val="833C0B"/>
                </a:solidFill>
                <a:latin typeface="Calibri"/>
                <a:ea typeface="Calibri"/>
                <a:cs typeface="Calibri"/>
                <a:sym typeface="Calibri"/>
              </a:rPr>
              <a:t>And you reached out and took me by the hand.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1"/>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33C0B"/>
              </a:buClr>
              <a:buSzPts val="3200"/>
              <a:buNone/>
            </a:pPr>
            <a:r>
              <a:rPr lang="en-CA" sz="3200" b="1">
                <a:solidFill>
                  <a:srgbClr val="833C0B"/>
                </a:solidFill>
                <a:latin typeface="Calibri"/>
                <a:ea typeface="Calibri"/>
                <a:cs typeface="Calibri"/>
                <a:sym typeface="Calibri"/>
              </a:rPr>
              <a:t>Glorious Mysteries</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In the name of the Father and the son and of the Holy Spirit.</a:t>
            </a:r>
            <a:endParaRPr/>
          </a:p>
          <a:p>
            <a:pPr marL="0" lvl="0" indent="0" algn="l" rtl="0">
              <a:lnSpc>
                <a:spcPct val="90000"/>
              </a:lnSpc>
              <a:spcBef>
                <a:spcPts val="1000"/>
              </a:spcBef>
              <a:spcAft>
                <a:spcPts val="0"/>
              </a:spcAft>
              <a:buClr>
                <a:srgbClr val="833C0B"/>
              </a:buClr>
              <a:buSzPts val="2800"/>
              <a:buNone/>
            </a:pPr>
            <a:r>
              <a:rPr lang="en-CA" b="1">
                <a:solidFill>
                  <a:srgbClr val="833C0B"/>
                </a:solidFill>
                <a:latin typeface="Calibri"/>
                <a:ea typeface="Calibri"/>
                <a:cs typeface="Calibri"/>
                <a:sym typeface="Calibri"/>
              </a:rPr>
              <a:t>Apostles Creed:</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 believe in God, the Father Almighty, creator of heaven and earth and in Jesus Christ his only begotten Son, our Lord, who was conceived by the Holy Spirit, born of the Virgin Mary, suffered under Pontius Pilate, was crucified died and was buried. He descended into hell, on the third day he rose again from the dead, he ascended into heaven, and is seated at the right hand of God, the Father Almighty, from there he will come to judge the living and the dead. </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 I believe in the Holy Spirit, the Holy Catholic Church, the communion of saints, the forgiveness of sins, the resurrection of the body and life everlasting. Amen. </a:t>
            </a:r>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2"/>
          <p:cNvSpPr txBox="1">
            <a:spLocks noGrp="1"/>
          </p:cNvSpPr>
          <p:nvPr>
            <p:ph type="body" idx="1"/>
          </p:nvPr>
        </p:nvSpPr>
        <p:spPr>
          <a:xfrm>
            <a:off x="320918" y="247766"/>
            <a:ext cx="11267268" cy="63602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2400"/>
              <a:buNone/>
            </a:pPr>
            <a:r>
              <a:rPr lang="en-CA" sz="2400" b="1">
                <a:solidFill>
                  <a:srgbClr val="833C0B"/>
                </a:solidFill>
                <a:latin typeface="Calibri"/>
                <a:ea typeface="Calibri"/>
                <a:cs typeface="Calibri"/>
                <a:sym typeface="Calibri"/>
              </a:rPr>
              <a:t>Our Father:</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Our Father, who art in heaven, hallowed be thy name. Thy kingdom come. Thy will be done on earth as it is in heaven. </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 Give us this day our daily bread and forgive us our trespasses as we forgive those who trespass against us. And lead us not into temptation, but deliver us from evil. Amen.</a:t>
            </a:r>
            <a:endParaRPr sz="240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endParaRPr sz="240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b="1" i="1">
                <a:solidFill>
                  <a:srgbClr val="833C0B"/>
                </a:solidFill>
                <a:latin typeface="Calibri"/>
                <a:ea typeface="Calibri"/>
                <a:cs typeface="Calibri"/>
                <a:sym typeface="Calibri"/>
              </a:rPr>
              <a:t>For an increase in Faith, Hope and Charity, let us pray:</a:t>
            </a:r>
            <a:endParaRPr/>
          </a:p>
          <a:p>
            <a:pPr marL="0" lvl="0" indent="0" algn="l" rtl="0">
              <a:lnSpc>
                <a:spcPct val="90000"/>
              </a:lnSpc>
              <a:spcBef>
                <a:spcPts val="1000"/>
              </a:spcBef>
              <a:spcAft>
                <a:spcPts val="0"/>
              </a:spcAft>
              <a:buClr>
                <a:srgbClr val="833C0B"/>
              </a:buClr>
              <a:buSzPts val="2400"/>
              <a:buNone/>
            </a:pPr>
            <a:r>
              <a:rPr lang="en-CA" sz="2400" b="1">
                <a:solidFill>
                  <a:srgbClr val="833C0B"/>
                </a:solidFill>
                <a:latin typeface="Calibri"/>
                <a:ea typeface="Calibri"/>
                <a:cs typeface="Calibri"/>
                <a:sym typeface="Calibri"/>
              </a:rPr>
              <a:t>Hail Mary X3:</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Hail Mary, full of grace the Lord is with thee. Blessed art thou amongst women and blessed is the fruit of thy womb, Jesus. </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 Holy Mary, Mother of God, pray for us sinners, now and at the hour of our death. Amen </a:t>
            </a:r>
            <a:endParaRPr/>
          </a:p>
          <a:p>
            <a:pPr marL="0" lvl="0" indent="0" algn="l" rtl="0">
              <a:lnSpc>
                <a:spcPct val="90000"/>
              </a:lnSpc>
              <a:spcBef>
                <a:spcPts val="1000"/>
              </a:spcBef>
              <a:spcAft>
                <a:spcPts val="0"/>
              </a:spcAft>
              <a:buClr>
                <a:schemeClr val="dk1"/>
              </a:buClr>
              <a:buSzPts val="2400"/>
              <a:buNone/>
            </a:pPr>
            <a:endParaRPr sz="240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b="1">
                <a:solidFill>
                  <a:srgbClr val="833C0B"/>
                </a:solidFill>
                <a:latin typeface="Calibri"/>
                <a:ea typeface="Calibri"/>
                <a:cs typeface="Calibri"/>
                <a:sym typeface="Calibri"/>
              </a:rPr>
              <a:t>Glory Be:</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Glory be to the Father and to the Son and to the Holy Spirit. As it was in the beginning, is now and ever shall be, world without end. Amen</a:t>
            </a:r>
            <a:endParaRPr sz="24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3"/>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27" name="Google Shape;227;p23"/>
          <p:cNvSpPr txBox="1"/>
          <p:nvPr/>
        </p:nvSpPr>
        <p:spPr>
          <a:xfrm>
            <a:off x="5358384" y="369687"/>
            <a:ext cx="5797296"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a:solidFill>
                  <a:srgbClr val="833C0B"/>
                </a:solidFill>
                <a:latin typeface="Calibri"/>
                <a:ea typeface="Calibri"/>
                <a:cs typeface="Calibri"/>
                <a:sym typeface="Calibri"/>
              </a:rPr>
              <a:t>The angel said to the women, “Do not be afraid; for I know that you are looking for Jesus who has been crucified. He is not here, for He has risen, just as He said.”</a:t>
            </a:r>
            <a:endParaRPr/>
          </a:p>
          <a:p>
            <a:pPr marL="0" marR="0" lvl="0" indent="0" algn="r" rtl="0">
              <a:spcBef>
                <a:spcPts val="0"/>
              </a:spcBef>
              <a:spcAft>
                <a:spcPts val="0"/>
              </a:spcAft>
              <a:buNone/>
            </a:pPr>
            <a:r>
              <a:rPr lang="en-CA" sz="2000">
                <a:solidFill>
                  <a:srgbClr val="833C0B"/>
                </a:solidFill>
                <a:latin typeface="Calibri"/>
                <a:ea typeface="Calibri"/>
                <a:cs typeface="Calibri"/>
                <a:sym typeface="Calibri"/>
              </a:rPr>
              <a:t>(Matt 28: 5-6</a:t>
            </a:r>
            <a:r>
              <a:rPr lang="en-CA" sz="1600">
                <a:solidFill>
                  <a:srgbClr val="833C0B"/>
                </a:solidFill>
                <a:latin typeface="Calibri"/>
                <a:ea typeface="Calibri"/>
                <a:cs typeface="Calibri"/>
                <a:sym typeface="Calibri"/>
              </a:rPr>
              <a:t>)</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p:txBody>
      </p:sp>
      <p:pic>
        <p:nvPicPr>
          <p:cNvPr id="228" name="Google Shape;228;p23"/>
          <p:cNvPicPr preferRelativeResize="0"/>
          <p:nvPr/>
        </p:nvPicPr>
        <p:blipFill rotWithShape="1">
          <a:blip r:embed="rId3">
            <a:alphaModFix/>
          </a:blip>
          <a:srcRect/>
          <a:stretch/>
        </p:blipFill>
        <p:spPr>
          <a:xfrm rot="5400000">
            <a:off x="-857250" y="868874"/>
            <a:ext cx="6858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4"/>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34" name="Google Shape;234;p24"/>
          <p:cNvSpPr txBox="1"/>
          <p:nvPr/>
        </p:nvSpPr>
        <p:spPr>
          <a:xfrm flipH="1">
            <a:off x="5410961" y="395207"/>
            <a:ext cx="6007299" cy="4678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a:solidFill>
                  <a:srgbClr val="833C0B"/>
                </a:solidFill>
                <a:latin typeface="Calibri"/>
                <a:ea typeface="Calibri"/>
                <a:cs typeface="Calibri"/>
                <a:sym typeface="Calibri"/>
              </a:rPr>
              <a:t>So then, when the Lord Jesus had spoken to them, He was received up into heaven and sat down at the right hand of God. </a:t>
            </a:r>
            <a:endParaRPr/>
          </a:p>
          <a:p>
            <a:pPr marL="0" marR="0" lvl="0" indent="0" algn="r" rtl="0">
              <a:spcBef>
                <a:spcPts val="0"/>
              </a:spcBef>
              <a:spcAft>
                <a:spcPts val="0"/>
              </a:spcAft>
              <a:buNone/>
            </a:pPr>
            <a:r>
              <a:rPr lang="en-CA" sz="2000">
                <a:solidFill>
                  <a:srgbClr val="833C0B"/>
                </a:solidFill>
                <a:latin typeface="Calibri"/>
                <a:ea typeface="Calibri"/>
                <a:cs typeface="Calibri"/>
                <a:sym typeface="Calibri"/>
              </a:rPr>
              <a:t>(Mark 16:19</a:t>
            </a:r>
            <a:r>
              <a:rPr lang="en-CA" sz="1600">
                <a:solidFill>
                  <a:srgbClr val="833C0B"/>
                </a:solidFill>
                <a:latin typeface="Calibri"/>
                <a:ea typeface="Calibri"/>
                <a:cs typeface="Calibri"/>
                <a:sym typeface="Calibri"/>
              </a:rPr>
              <a:t>)</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p:txBody>
      </p:sp>
      <p:pic>
        <p:nvPicPr>
          <p:cNvPr id="235" name="Google Shape;235;p24"/>
          <p:cNvPicPr preferRelativeResize="0"/>
          <p:nvPr/>
        </p:nvPicPr>
        <p:blipFill rotWithShape="1">
          <a:blip r:embed="rId3">
            <a:alphaModFix/>
          </a:blip>
          <a:srcRect/>
          <a:stretch/>
        </p:blipFill>
        <p:spPr>
          <a:xfrm rot="5400000">
            <a:off x="-857250" y="872748"/>
            <a:ext cx="6858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5"/>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41" name="Google Shape;241;p25"/>
          <p:cNvSpPr txBox="1"/>
          <p:nvPr/>
        </p:nvSpPr>
        <p:spPr>
          <a:xfrm flipH="1">
            <a:off x="5465825" y="474345"/>
            <a:ext cx="5897571" cy="5355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And there appeared to them tongues of fire distributing themselves, and they rested on each one of them. And they were filled with the Holy Spirit and began to speak with other tongues, as the Spirit was giving them utterance.</a:t>
            </a:r>
            <a:endParaRPr/>
          </a:p>
          <a:p>
            <a:pPr marL="0" marR="0" lvl="0" indent="0" algn="r" rtl="0">
              <a:spcBef>
                <a:spcPts val="0"/>
              </a:spcBef>
              <a:spcAft>
                <a:spcPts val="0"/>
              </a:spcAft>
              <a:buNone/>
            </a:pPr>
            <a:r>
              <a:rPr lang="en-CA" sz="1800">
                <a:solidFill>
                  <a:srgbClr val="833C0B"/>
                </a:solidFill>
                <a:latin typeface="Calibri"/>
                <a:ea typeface="Calibri"/>
                <a:cs typeface="Calibri"/>
                <a:sym typeface="Calibri"/>
              </a:rPr>
              <a:t> </a:t>
            </a:r>
            <a:r>
              <a:rPr lang="en-CA" sz="2000">
                <a:solidFill>
                  <a:srgbClr val="833C0B"/>
                </a:solidFill>
                <a:latin typeface="Calibri"/>
                <a:ea typeface="Calibri"/>
                <a:cs typeface="Calibri"/>
                <a:sym typeface="Calibri"/>
              </a:rPr>
              <a:t>(Acts 2: 3-4)</a:t>
            </a:r>
            <a:r>
              <a:rPr lang="en-CA" sz="1800">
                <a:solidFill>
                  <a:srgbClr val="833C0B"/>
                </a:solidFill>
                <a:latin typeface="Calibri"/>
                <a:ea typeface="Calibri"/>
                <a:cs typeface="Calibri"/>
                <a:sym typeface="Calibri"/>
              </a:rPr>
              <a:t> </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rgbClr val="7F600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2" name="Google Shape;242;p25"/>
          <p:cNvPicPr preferRelativeResize="0"/>
          <p:nvPr/>
        </p:nvPicPr>
        <p:blipFill rotWithShape="1">
          <a:blip r:embed="rId3">
            <a:alphaModFix/>
          </a:blip>
          <a:srcRect/>
          <a:stretch/>
        </p:blipFill>
        <p:spPr>
          <a:xfrm rot="5400000">
            <a:off x="-857250" y="868874"/>
            <a:ext cx="6858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6"/>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48" name="Google Shape;248;p26"/>
          <p:cNvSpPr txBox="1"/>
          <p:nvPr/>
        </p:nvSpPr>
        <p:spPr>
          <a:xfrm>
            <a:off x="5413248" y="633984"/>
            <a:ext cx="5913120" cy="42780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For behold, from this time on all generations will call me blessed. For the Mighty One has done great things for me and Holy is His name. </a:t>
            </a:r>
            <a:endParaRPr/>
          </a:p>
          <a:p>
            <a:pPr marL="0" marR="0" lvl="0" indent="0" algn="r" rtl="0">
              <a:spcBef>
                <a:spcPts val="0"/>
              </a:spcBef>
              <a:spcAft>
                <a:spcPts val="0"/>
              </a:spcAft>
              <a:buNone/>
            </a:pPr>
            <a:r>
              <a:rPr lang="en-CA" sz="2000">
                <a:solidFill>
                  <a:srgbClr val="833C0B"/>
                </a:solidFill>
                <a:latin typeface="Calibri"/>
                <a:ea typeface="Calibri"/>
                <a:cs typeface="Calibri"/>
                <a:sym typeface="Calibri"/>
              </a:rPr>
              <a:t>(Luke 1: 48-49)</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p:txBody>
      </p:sp>
      <p:pic>
        <p:nvPicPr>
          <p:cNvPr id="249" name="Google Shape;249;p26"/>
          <p:cNvPicPr preferRelativeResize="0"/>
          <p:nvPr/>
        </p:nvPicPr>
        <p:blipFill rotWithShape="1">
          <a:blip r:embed="rId3">
            <a:alphaModFix/>
          </a:blip>
          <a:srcRect/>
          <a:stretch/>
        </p:blipFill>
        <p:spPr>
          <a:xfrm>
            <a:off x="0" y="0"/>
            <a:ext cx="51435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7"/>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55" name="Google Shape;255;p27"/>
          <p:cNvSpPr txBox="1"/>
          <p:nvPr/>
        </p:nvSpPr>
        <p:spPr>
          <a:xfrm>
            <a:off x="5547360" y="1036320"/>
            <a:ext cx="5571744" cy="51090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A great sign appeared in heaven; a woman clothed with the sun, and the moon under her feet, and on her head, a crown of twelve stars. </a:t>
            </a:r>
            <a:endParaRPr/>
          </a:p>
          <a:p>
            <a:pPr marL="0" marR="0" lvl="0" indent="0" algn="r" rtl="0">
              <a:spcBef>
                <a:spcPts val="0"/>
              </a:spcBef>
              <a:spcAft>
                <a:spcPts val="0"/>
              </a:spcAft>
              <a:buNone/>
            </a:pPr>
            <a:r>
              <a:rPr lang="en-CA" sz="2000">
                <a:solidFill>
                  <a:srgbClr val="833C0B"/>
                </a:solidFill>
                <a:latin typeface="Calibri"/>
                <a:ea typeface="Calibri"/>
                <a:cs typeface="Calibri"/>
                <a:sym typeface="Calibri"/>
              </a:rPr>
              <a:t>(Rev. 12:1)</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6" name="Google Shape;256;p27"/>
          <p:cNvPicPr preferRelativeResize="0"/>
          <p:nvPr/>
        </p:nvPicPr>
        <p:blipFill rotWithShape="1">
          <a:blip r:embed="rId3">
            <a:alphaModFix/>
          </a:blip>
          <a:srcRect/>
          <a:stretch/>
        </p:blipFill>
        <p:spPr>
          <a:xfrm>
            <a:off x="0" y="0"/>
            <a:ext cx="5143075"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8"/>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62" name="Google Shape;262;p28"/>
          <p:cNvSpPr txBox="1"/>
          <p:nvPr/>
        </p:nvSpPr>
        <p:spPr>
          <a:xfrm flipH="1">
            <a:off x="652581" y="613309"/>
            <a:ext cx="10710362" cy="5016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1">
                <a:solidFill>
                  <a:srgbClr val="833C0B"/>
                </a:solidFill>
                <a:latin typeface="Calibri"/>
                <a:ea typeface="Calibri"/>
                <a:cs typeface="Calibri"/>
                <a:sym typeface="Calibri"/>
              </a:rPr>
              <a:t>Hail Holy Queen:</a:t>
            </a:r>
            <a:endParaRPr/>
          </a:p>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Hail Holy Queen, Mother of Mercy! Our life, our sweetness and our hope! To thee do we cry, poor banished children of Eve, to thee do we send up our sighs, mourning and weeping in this valley of tears. Turn then, most gracious advocate, thy eyes of mercy towards us; and after this, our exile, show unto us the blessed fruit of thy womb, Jesus. O clement, O loving, O sweet Virgin Mary. Pray for us O Holy Mother of God, That we may be made worthy of the promises of Christ</a:t>
            </a:r>
            <a:r>
              <a:rPr lang="en-CA" sz="1800">
                <a:solidFill>
                  <a:srgbClr val="833C0B"/>
                </a:solidFill>
                <a:latin typeface="Calibri"/>
                <a:ea typeface="Calibri"/>
                <a:cs typeface="Calibri"/>
                <a:sym typeface="Calibri"/>
              </a:rPr>
              <a: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9"/>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68" name="Google Shape;268;p29"/>
          <p:cNvSpPr txBox="1"/>
          <p:nvPr/>
        </p:nvSpPr>
        <p:spPr>
          <a:xfrm flipH="1">
            <a:off x="713671" y="548580"/>
            <a:ext cx="3453385" cy="63094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Lord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Lord have mercy</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Christ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Christ have mercy</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Lord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Lord have mercy </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Christ hear us.</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Christ graciously hear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Father of heaven</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Son, Redeemer of the world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Holy Spirit</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Holy Trinity, one God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29"/>
          <p:cNvSpPr txBox="1"/>
          <p:nvPr/>
        </p:nvSpPr>
        <p:spPr>
          <a:xfrm flipH="1">
            <a:off x="4793197" y="548580"/>
            <a:ext cx="2953517" cy="68326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Holy Mary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Mother of God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Joseph</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Anne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Francis of Assisi</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Claire of Assisi</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Agnes of Prague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Eustochia Calafato </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29"/>
          <p:cNvSpPr txBox="1"/>
          <p:nvPr/>
        </p:nvSpPr>
        <p:spPr>
          <a:xfrm flipH="1">
            <a:off x="8372855" y="561998"/>
            <a:ext cx="3105474" cy="18466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Saint Veronica Guilani</a:t>
            </a: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Collette of Corbie</a:t>
            </a: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3"/>
          <p:cNvSpPr txBox="1">
            <a:spLocks noGrp="1"/>
          </p:cNvSpPr>
          <p:nvPr>
            <p:ph type="body" idx="1"/>
          </p:nvPr>
        </p:nvSpPr>
        <p:spPr>
          <a:xfrm>
            <a:off x="1039678" y="585760"/>
            <a:ext cx="10515600" cy="539658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6000"/>
              <a:buNone/>
            </a:pPr>
            <a:endParaRPr sz="6000">
              <a:solidFill>
                <a:srgbClr val="FF0000"/>
              </a:solidFill>
              <a:latin typeface="Algerian"/>
              <a:ea typeface="Algerian"/>
              <a:cs typeface="Algerian"/>
              <a:sym typeface="Algerian"/>
            </a:endParaRPr>
          </a:p>
          <a:p>
            <a:pPr marL="0" lvl="0" indent="0" algn="ctr" rtl="0">
              <a:lnSpc>
                <a:spcPct val="90000"/>
              </a:lnSpc>
              <a:spcBef>
                <a:spcPts val="1000"/>
              </a:spcBef>
              <a:spcAft>
                <a:spcPts val="0"/>
              </a:spcAft>
              <a:buClr>
                <a:srgbClr val="833C0B"/>
              </a:buClr>
              <a:buSzPts val="6000"/>
              <a:buNone/>
            </a:pPr>
            <a:r>
              <a:rPr lang="en-CA" sz="6000">
                <a:solidFill>
                  <a:srgbClr val="833C0B"/>
                </a:solidFill>
                <a:latin typeface="Algerian"/>
                <a:ea typeface="Algerian"/>
                <a:cs typeface="Algerian"/>
                <a:sym typeface="Algerian"/>
              </a:rPr>
              <a:t>Friday July 24 &amp; 31, 2026</a:t>
            </a:r>
            <a:endParaRPr/>
          </a:p>
          <a:p>
            <a:pPr marL="0" lvl="0" indent="0" algn="ctr" rtl="0">
              <a:lnSpc>
                <a:spcPct val="90000"/>
              </a:lnSpc>
              <a:spcBef>
                <a:spcPts val="1000"/>
              </a:spcBef>
              <a:spcAft>
                <a:spcPts val="0"/>
              </a:spcAft>
              <a:buClr>
                <a:srgbClr val="833C0B"/>
              </a:buClr>
              <a:buSzPts val="6000"/>
              <a:buNone/>
            </a:pPr>
            <a:r>
              <a:rPr lang="en-CA" sz="6000">
                <a:solidFill>
                  <a:srgbClr val="833C0B"/>
                </a:solidFill>
                <a:latin typeface="Algerian"/>
                <a:ea typeface="Algerian"/>
                <a:cs typeface="Algerian"/>
                <a:sym typeface="Algerian"/>
              </a:rPr>
              <a:t>&amp;</a:t>
            </a:r>
            <a:endParaRPr/>
          </a:p>
          <a:p>
            <a:pPr marL="0" lvl="0" indent="0" algn="ctr" rtl="0">
              <a:lnSpc>
                <a:spcPct val="90000"/>
              </a:lnSpc>
              <a:spcBef>
                <a:spcPts val="1000"/>
              </a:spcBef>
              <a:spcAft>
                <a:spcPts val="0"/>
              </a:spcAft>
              <a:buClr>
                <a:srgbClr val="833C0B"/>
              </a:buClr>
              <a:buSzPts val="6000"/>
              <a:buNone/>
            </a:pPr>
            <a:r>
              <a:rPr lang="en-CA" sz="6000">
                <a:solidFill>
                  <a:srgbClr val="833C0B"/>
                </a:solidFill>
                <a:latin typeface="Algerian"/>
                <a:ea typeface="Algerian"/>
                <a:cs typeface="Algerian"/>
                <a:sym typeface="Algerian"/>
              </a:rPr>
              <a:t>Tuesday July 28, 2026</a:t>
            </a:r>
            <a:endParaRPr/>
          </a:p>
          <a:p>
            <a:pPr marL="0" lvl="0" indent="0" algn="ctr" rtl="0">
              <a:lnSpc>
                <a:spcPct val="90000"/>
              </a:lnSpc>
              <a:spcBef>
                <a:spcPts val="1000"/>
              </a:spcBef>
              <a:spcAft>
                <a:spcPts val="0"/>
              </a:spcAft>
              <a:buClr>
                <a:schemeClr val="dk1"/>
              </a:buClr>
              <a:buSzPts val="6000"/>
              <a:buNone/>
            </a:pPr>
            <a:endParaRPr sz="6000">
              <a:solidFill>
                <a:srgbClr val="833C0B"/>
              </a:solidFill>
              <a:latin typeface="Algerian"/>
              <a:ea typeface="Algerian"/>
              <a:cs typeface="Algerian"/>
              <a:sym typeface="Algeri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0"/>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76" name="Google Shape;276;p30"/>
          <p:cNvSpPr txBox="1"/>
          <p:nvPr/>
        </p:nvSpPr>
        <p:spPr>
          <a:xfrm flipH="1">
            <a:off x="418453" y="723037"/>
            <a:ext cx="1092010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Grant we beseech Thee, O Lord God, unto us thy servants, that we may rejoice in continual health of mind and body, and by the glorious intercession of the Blessed Mary, ever Virgin, may be delivered from present sadness, and enter into the joy of thine eternal gladness. Through Christ our Lord. Amen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1"/>
          <p:cNvPicPr preferRelativeResize="0">
            <a:picLocks noGrp="1"/>
          </p:cNvPicPr>
          <p:nvPr>
            <p:ph type="body" idx="1"/>
          </p:nvPr>
        </p:nvPicPr>
        <p:blipFill rotWithShape="1">
          <a:blip r:embed="rId3">
            <a:alphaModFix/>
          </a:blip>
          <a:srcRect/>
          <a:stretch/>
        </p:blipFill>
        <p:spPr>
          <a:xfrm>
            <a:off x="387458" y="0"/>
            <a:ext cx="4150603" cy="5950685"/>
          </a:xfrm>
          <a:prstGeom prst="rect">
            <a:avLst/>
          </a:prstGeom>
          <a:noFill/>
          <a:ln>
            <a:noFill/>
          </a:ln>
        </p:spPr>
      </p:pic>
      <p:sp>
        <p:nvSpPr>
          <p:cNvPr id="282" name="Google Shape;282;p31"/>
          <p:cNvSpPr txBox="1"/>
          <p:nvPr/>
        </p:nvSpPr>
        <p:spPr>
          <a:xfrm>
            <a:off x="4709050" y="921900"/>
            <a:ext cx="6953400" cy="45561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CA" sz="4200">
                <a:solidFill>
                  <a:srgbClr val="833C0B"/>
                </a:solidFill>
                <a:latin typeface="Algerian"/>
                <a:ea typeface="Algerian"/>
                <a:cs typeface="Algerian"/>
                <a:sym typeface="Algerian"/>
              </a:rPr>
              <a:t>Novena &amp; Rosary to</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800">
                <a:solidFill>
                  <a:srgbClr val="833C0B"/>
                </a:solidFill>
                <a:latin typeface="Algerian"/>
                <a:ea typeface="Algerian"/>
                <a:cs typeface="Algerian"/>
                <a:sym typeface="Algerian"/>
              </a:rPr>
              <a:t> </a:t>
            </a:r>
            <a:r>
              <a:rPr lang="en-CA" sz="4200">
                <a:solidFill>
                  <a:srgbClr val="833C0B"/>
                </a:solidFill>
                <a:latin typeface="Algerian"/>
                <a:ea typeface="Algerian"/>
                <a:cs typeface="Algerian"/>
                <a:sym typeface="Algerian"/>
              </a:rPr>
              <a:t>Our Lady of The Angels</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200">
                <a:solidFill>
                  <a:srgbClr val="833C0B"/>
                </a:solidFill>
                <a:latin typeface="Algerian"/>
                <a:ea typeface="Algerian"/>
                <a:cs typeface="Algerian"/>
                <a:sym typeface="Algerian"/>
              </a:rPr>
              <a:t>July 24 - August 1  </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200">
                <a:solidFill>
                  <a:srgbClr val="833C0B"/>
                </a:solidFill>
                <a:latin typeface="Algerian"/>
                <a:ea typeface="Algerian"/>
                <a:cs typeface="Algerian"/>
                <a:sym typeface="Algerian"/>
              </a:rPr>
              <a:t>2026</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2800" baseline="300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2800" baseline="30000">
                <a:solidFill>
                  <a:srgbClr val="833C0B"/>
                </a:solidFill>
                <a:latin typeface="Algerian"/>
                <a:ea typeface="Algerian"/>
                <a:cs typeface="Algerian"/>
                <a:sym typeface="Algerian"/>
              </a:rPr>
              <a:t>Special Intention: peace in the world</a:t>
            </a:r>
            <a:endParaRPr sz="2800">
              <a:solidFill>
                <a:srgbClr val="833C0B"/>
              </a:solidFill>
              <a:latin typeface="Algerian"/>
              <a:ea typeface="Algerian"/>
              <a:cs typeface="Algerian"/>
              <a:sym typeface="Algerian"/>
            </a:endParaRPr>
          </a:p>
          <a:p>
            <a:pPr marL="0" marR="0" lvl="0" indent="0" algn="ctr" rtl="0">
              <a:spcBef>
                <a:spcPts val="0"/>
              </a:spcBef>
              <a:spcAft>
                <a:spcPts val="0"/>
              </a:spcAft>
              <a:buNone/>
            </a:pPr>
            <a:endParaRPr sz="2400">
              <a:solidFill>
                <a:srgbClr val="833C0B"/>
              </a:solidFill>
              <a:latin typeface="Algerian"/>
              <a:ea typeface="Algerian"/>
              <a:cs typeface="Algerian"/>
              <a:sym typeface="Algerian"/>
            </a:endParaRPr>
          </a:p>
        </p:txBody>
      </p:sp>
      <p:sp>
        <p:nvSpPr>
          <p:cNvPr id="283" name="Google Shape;283;p31"/>
          <p:cNvSpPr txBox="1"/>
          <p:nvPr/>
        </p:nvSpPr>
        <p:spPr>
          <a:xfrm>
            <a:off x="1007392" y="5950685"/>
            <a:ext cx="31926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Vision of St. Francis of Assisi” </a:t>
            </a:r>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by Vincente Carducho – 1631</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2"/>
          <p:cNvSpPr txBox="1">
            <a:spLocks noGrp="1"/>
          </p:cNvSpPr>
          <p:nvPr>
            <p:ph type="body" idx="1"/>
          </p:nvPr>
        </p:nvSpPr>
        <p:spPr>
          <a:xfrm>
            <a:off x="838200" y="480447"/>
            <a:ext cx="10515600" cy="56965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ctr" rtl="0">
              <a:lnSpc>
                <a:spcPct val="90000"/>
              </a:lnSpc>
              <a:spcBef>
                <a:spcPts val="1000"/>
              </a:spcBef>
              <a:spcAft>
                <a:spcPts val="0"/>
              </a:spcAft>
              <a:buClr>
                <a:srgbClr val="C55A11"/>
              </a:buClr>
              <a:buSzPts val="6000"/>
              <a:buNone/>
            </a:pPr>
            <a:r>
              <a:rPr lang="en-CA" sz="6000">
                <a:solidFill>
                  <a:srgbClr val="C55A11"/>
                </a:solidFill>
                <a:latin typeface="Algerian"/>
                <a:ea typeface="Algerian"/>
                <a:cs typeface="Algerian"/>
                <a:sym typeface="Algerian"/>
              </a:rPr>
              <a:t>THURSDAY JULY 30, 2026</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3"/>
          <p:cNvSpPr txBox="1">
            <a:spLocks noGrp="1"/>
          </p:cNvSpPr>
          <p:nvPr>
            <p:ph type="body" idx="1"/>
          </p:nvPr>
        </p:nvSpPr>
        <p:spPr>
          <a:xfrm>
            <a:off x="278969" y="371958"/>
            <a:ext cx="11577234" cy="613733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833C0B"/>
              </a:buClr>
              <a:buSzPts val="2400"/>
              <a:buNone/>
            </a:pPr>
            <a:r>
              <a:rPr lang="en-CA" sz="2400" b="1">
                <a:solidFill>
                  <a:srgbClr val="833C0B"/>
                </a:solidFill>
                <a:latin typeface="Calibri"/>
                <a:ea typeface="Calibri"/>
                <a:cs typeface="Calibri"/>
                <a:sym typeface="Calibri"/>
              </a:rPr>
              <a:t>Novena Prayer to Our Lady of The Angels</a:t>
            </a:r>
            <a:endParaRPr/>
          </a:p>
          <a:p>
            <a:pPr marL="0" lvl="0" indent="0" algn="l" rtl="0">
              <a:lnSpc>
                <a:spcPct val="90000"/>
              </a:lnSpc>
              <a:spcBef>
                <a:spcPts val="1000"/>
              </a:spcBef>
              <a:spcAft>
                <a:spcPts val="0"/>
              </a:spcAft>
              <a:buClr>
                <a:srgbClr val="833C0B"/>
              </a:buClr>
              <a:buSzPts val="1800"/>
              <a:buNone/>
            </a:pPr>
            <a:r>
              <a:rPr lang="en-CA" sz="1800">
                <a:solidFill>
                  <a:srgbClr val="833C0B"/>
                </a:solidFill>
                <a:latin typeface="Calibri"/>
                <a:ea typeface="Calibri"/>
                <a:cs typeface="Calibri"/>
                <a:sym typeface="Calibri"/>
              </a:rPr>
              <a:t>O Virgin of the Angels,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who has for centuries established your throne of mercy at the Portiuncula,</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hear the prayer of your children, who trust in you.</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From this truly holy place and the habitation of the Lord,</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so dear to the heart of Saint Francis, you have always invited all men to love.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Your tender eyes assure us of a never failing motherly help</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and a promise of divine help to all those who humbly have recourse to your throne,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or who from afar, turn to you to ask for help.</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You are, indeed, our sweet Queen and our only hope.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O Lady of the Angels,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obtain for us, through the intercession of blessed Francis,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pardon for our sins,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help us to keep away from sin and indifference,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so that we shall be worthy of calling you our Mother for evermore.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Bless our homes, our toil and our rest,</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by giving us that same serenity we experience within the walls of the Portiuncula,</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where hate, guilt and tears turn into a song of joy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like that once was sung by the Angels and the seraphic Francis.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Help those who are in need and hungry,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in danger of body and soul,</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sad and downhearted,</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sick and dying.</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Bless us, your most beloved children,</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and we pray you, bless also with the same motherly gesture,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all those who are innocent, together with those who are guilty;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faithful, together with those who have gone astray;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believe, together with those who are in doubt.</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Bless all humanity,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so that all men acknowledging that they are God’s children,</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would find through love, real Peace and real Good.</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Amen</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4"/>
          <p:cNvSpPr txBox="1">
            <a:spLocks noGrp="1"/>
          </p:cNvSpPr>
          <p:nvPr>
            <p:ph type="body" idx="1"/>
          </p:nvPr>
        </p:nvSpPr>
        <p:spPr>
          <a:xfrm>
            <a:off x="418454" y="369687"/>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3200"/>
              <a:buNone/>
            </a:pPr>
            <a:r>
              <a:rPr lang="en-CA" sz="3200">
                <a:solidFill>
                  <a:srgbClr val="833C0B"/>
                </a:solidFill>
                <a:latin typeface="Calibri"/>
                <a:ea typeface="Calibri"/>
                <a:cs typeface="Calibri"/>
                <a:sym typeface="Calibri"/>
              </a:rPr>
              <a:t>Ave Maria </a:t>
            </a:r>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99" name="Google Shape;299;p34"/>
          <p:cNvSpPr txBox="1"/>
          <p:nvPr/>
        </p:nvSpPr>
        <p:spPr>
          <a:xfrm flipH="1">
            <a:off x="582166" y="1274734"/>
            <a:ext cx="4477513" cy="509408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CA" sz="2000">
                <a:solidFill>
                  <a:srgbClr val="833C0B"/>
                </a:solidFill>
                <a:latin typeface="Calibri"/>
                <a:ea typeface="Calibri"/>
                <a:cs typeface="Calibri"/>
                <a:sym typeface="Calibri"/>
              </a:rPr>
              <a:t>Ave Maria, gratia plena;</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O Holy Mary, full of grace.</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Dominus tecum, with you the Holy one;</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Such is your gift to know, God in your heart.</a:t>
            </a:r>
            <a:endParaRPr/>
          </a:p>
          <a:p>
            <a:pPr marL="0" marR="0" lvl="0" indent="0" algn="l" rtl="0">
              <a:lnSpc>
                <a:spcPct val="115000"/>
              </a:lnSpc>
              <a:spcBef>
                <a:spcPts val="1000"/>
              </a:spcBef>
              <a:spcAft>
                <a:spcPts val="0"/>
              </a:spcAft>
              <a:buNone/>
            </a:pPr>
            <a:endParaRPr sz="2000">
              <a:solidFill>
                <a:srgbClr val="833C0B"/>
              </a:solidFill>
              <a:latin typeface="Calibri"/>
              <a:ea typeface="Calibri"/>
              <a:cs typeface="Calibri"/>
              <a:sym typeface="Calibri"/>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Benedicta, blest among women,</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Benedictus, the child that you bore.</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Jesus the Saviour, God’s love incarnate.</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Benedicta, deep woman of faith.</a:t>
            </a:r>
            <a:endParaRPr/>
          </a:p>
          <a:p>
            <a:pPr marL="0" marR="0" lvl="0" indent="0" algn="l" rtl="0">
              <a:lnSpc>
                <a:spcPct val="115000"/>
              </a:lnSpc>
              <a:spcBef>
                <a:spcPts val="1000"/>
              </a:spcBef>
              <a:spcAft>
                <a:spcPts val="0"/>
              </a:spcAft>
              <a:buNone/>
            </a:pPr>
            <a:endParaRPr sz="1800">
              <a:solidFill>
                <a:srgbClr val="833C0B"/>
              </a:solidFill>
              <a:latin typeface="Courgette"/>
              <a:ea typeface="Courgette"/>
              <a:cs typeface="Courgette"/>
              <a:sym typeface="Courgette"/>
            </a:endParaRPr>
          </a:p>
        </p:txBody>
      </p:sp>
      <p:sp>
        <p:nvSpPr>
          <p:cNvPr id="300" name="Google Shape;300;p34"/>
          <p:cNvSpPr txBox="1"/>
          <p:nvPr/>
        </p:nvSpPr>
        <p:spPr>
          <a:xfrm>
            <a:off x="6220656" y="722874"/>
            <a:ext cx="5465066" cy="541225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endParaRPr sz="1800">
              <a:solidFill>
                <a:srgbClr val="833C0B"/>
              </a:solidFill>
              <a:latin typeface="Courgette"/>
              <a:ea typeface="Courgette"/>
              <a:cs typeface="Courgette"/>
              <a:sym typeface="Courgette"/>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Ave Maria, Ave Ave Maria</a:t>
            </a:r>
            <a:endParaRPr/>
          </a:p>
          <a:p>
            <a:pPr marL="0" marR="0" lvl="0" indent="0" algn="l" rtl="0">
              <a:lnSpc>
                <a:spcPct val="115000"/>
              </a:lnSpc>
              <a:spcBef>
                <a:spcPts val="1000"/>
              </a:spcBef>
              <a:spcAft>
                <a:spcPts val="0"/>
              </a:spcAft>
              <a:buNone/>
            </a:pPr>
            <a:endParaRPr sz="2000">
              <a:solidFill>
                <a:srgbClr val="833C0B"/>
              </a:solidFill>
              <a:latin typeface="Calibri"/>
              <a:ea typeface="Calibri"/>
              <a:cs typeface="Calibri"/>
              <a:sym typeface="Calibri"/>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Sancta Maria, Holy Mary;</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Mater Dei, Mother of God.</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Ora pronobis, pray for our faithfulness</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All through the seasons of life, with hope and with love.</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Ora pronobis, pray for our faithfulness;</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All through the seasons of life, with hope and with love.</a:t>
            </a:r>
            <a:endParaRPr/>
          </a:p>
          <a:p>
            <a:pPr marL="0" marR="0" lvl="0" indent="0" algn="l" rtl="0">
              <a:spcBef>
                <a:spcPts val="1000"/>
              </a:spcBef>
              <a:spcAft>
                <a:spcPts val="0"/>
              </a:spcAft>
              <a:buNone/>
            </a:pPr>
            <a:endParaRPr sz="2000">
              <a:solidFill>
                <a:schemeClr val="dk1"/>
              </a:solidFill>
              <a:latin typeface="Calibri"/>
              <a:ea typeface="Calibri"/>
              <a:cs typeface="Calibri"/>
              <a:sym typeface="Calibri"/>
            </a:endParaRPr>
          </a:p>
        </p:txBody>
      </p:sp>
      <p:pic>
        <p:nvPicPr>
          <p:cNvPr id="301" name="Google Shape;301;p34"/>
          <p:cNvPicPr preferRelativeResize="0"/>
          <p:nvPr/>
        </p:nvPicPr>
        <p:blipFill rotWithShape="1">
          <a:blip r:embed="rId3">
            <a:alphaModFix/>
          </a:blip>
          <a:srcRect/>
          <a:stretch/>
        </p:blipFill>
        <p:spPr>
          <a:xfrm>
            <a:off x="8343589" y="64887"/>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5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5"/>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33C0B"/>
              </a:buClr>
              <a:buSzPts val="3200"/>
              <a:buNone/>
            </a:pPr>
            <a:r>
              <a:rPr lang="en-CA" sz="3200" b="1">
                <a:solidFill>
                  <a:srgbClr val="833C0B"/>
                </a:solidFill>
                <a:latin typeface="Calibri"/>
                <a:ea typeface="Calibri"/>
                <a:cs typeface="Calibri"/>
                <a:sym typeface="Calibri"/>
              </a:rPr>
              <a:t>Luminous Mysteries</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In the name of the Father and the son and of the Holy Spirit.</a:t>
            </a:r>
            <a:endParaRPr/>
          </a:p>
          <a:p>
            <a:pPr marL="0" lvl="0" indent="0" algn="l" rtl="0">
              <a:lnSpc>
                <a:spcPct val="90000"/>
              </a:lnSpc>
              <a:spcBef>
                <a:spcPts val="1000"/>
              </a:spcBef>
              <a:spcAft>
                <a:spcPts val="0"/>
              </a:spcAft>
              <a:buClr>
                <a:srgbClr val="833C0B"/>
              </a:buClr>
              <a:buSzPts val="2800"/>
              <a:buNone/>
            </a:pPr>
            <a:r>
              <a:rPr lang="en-CA" b="1">
                <a:solidFill>
                  <a:srgbClr val="833C0B"/>
                </a:solidFill>
                <a:latin typeface="Calibri"/>
                <a:ea typeface="Calibri"/>
                <a:cs typeface="Calibri"/>
                <a:sym typeface="Calibri"/>
              </a:rPr>
              <a:t>Apostles Creed:</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 believe in God, the Father Almighty, creator of heaven and earth and in Jesus Christ his only begotten Son, our Lord, who was conceived by the Holy Spirit, born of the Virgin Mary, suffered under Pontius Pilate, was crucified died and was buried. He descended into hell, on the third day he rose again from the dead, he ascended into heaven, and is seated at the right hand of God, the Father Almighty, from there he will come to judge the living and the dead. </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 I believe in the Holy Spirit, the Holy Catholic Church, the communion of saints, the forgiveness of sins, the resurrection of the body and life everlasting. Amen. </a:t>
            </a:r>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6"/>
          <p:cNvSpPr txBox="1">
            <a:spLocks noGrp="1"/>
          </p:cNvSpPr>
          <p:nvPr>
            <p:ph type="body" idx="1"/>
          </p:nvPr>
        </p:nvSpPr>
        <p:spPr>
          <a:xfrm>
            <a:off x="320918" y="247766"/>
            <a:ext cx="11267268" cy="63602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2400"/>
              <a:buNone/>
            </a:pPr>
            <a:r>
              <a:rPr lang="en-CA" sz="2400" b="1">
                <a:solidFill>
                  <a:srgbClr val="833C0B"/>
                </a:solidFill>
                <a:latin typeface="Calibri"/>
                <a:ea typeface="Calibri"/>
                <a:cs typeface="Calibri"/>
                <a:sym typeface="Calibri"/>
              </a:rPr>
              <a:t>Our Father:</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Our Father, who art in heaven, hallowed be thy name. Thy kingdom come. Thy will be done on earth as it is in heaven. </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 Give us this day our daily bread and forgive us our trespasses as we forgive those who trespass against us. And lead us not into temptation, but deliver us from evil. Amen.</a:t>
            </a:r>
            <a:endParaRPr sz="240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endParaRPr sz="240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For an increase in Faith, Hope and Charity, let us pray:</a:t>
            </a:r>
            <a:endParaRPr/>
          </a:p>
          <a:p>
            <a:pPr marL="0" lvl="0" indent="0" algn="l" rtl="0">
              <a:lnSpc>
                <a:spcPct val="90000"/>
              </a:lnSpc>
              <a:spcBef>
                <a:spcPts val="1000"/>
              </a:spcBef>
              <a:spcAft>
                <a:spcPts val="0"/>
              </a:spcAft>
              <a:buClr>
                <a:srgbClr val="833C0B"/>
              </a:buClr>
              <a:buSzPts val="2400"/>
              <a:buNone/>
            </a:pPr>
            <a:r>
              <a:rPr lang="en-CA" sz="2400" b="1">
                <a:solidFill>
                  <a:srgbClr val="833C0B"/>
                </a:solidFill>
                <a:latin typeface="Calibri"/>
                <a:ea typeface="Calibri"/>
                <a:cs typeface="Calibri"/>
                <a:sym typeface="Calibri"/>
              </a:rPr>
              <a:t>Hail Mary X3:</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Hail Mary, full of grace the Lord is with thee. Blessed art thou amongst women and blessed is the fruit of thy womb, Jesus. </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 Holy Mary, Mother of God, pray for us sinners, now And at the hour of our death. Amen </a:t>
            </a:r>
            <a:endParaRPr/>
          </a:p>
          <a:p>
            <a:pPr marL="0" lvl="0" indent="0" algn="l" rtl="0">
              <a:lnSpc>
                <a:spcPct val="90000"/>
              </a:lnSpc>
              <a:spcBef>
                <a:spcPts val="1000"/>
              </a:spcBef>
              <a:spcAft>
                <a:spcPts val="0"/>
              </a:spcAft>
              <a:buClr>
                <a:schemeClr val="dk1"/>
              </a:buClr>
              <a:buSzPts val="2400"/>
              <a:buNone/>
            </a:pPr>
            <a:endParaRPr sz="240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b="1">
                <a:solidFill>
                  <a:srgbClr val="833C0B"/>
                </a:solidFill>
                <a:latin typeface="Calibri"/>
                <a:ea typeface="Calibri"/>
                <a:cs typeface="Calibri"/>
                <a:sym typeface="Calibri"/>
              </a:rPr>
              <a:t>Glory Be:</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Glory be to the Father and to the Son and to the Holy Spirit. As it was in the beginning, is now and ever shall be, world without end. Amen</a:t>
            </a:r>
            <a:endParaRPr sz="24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7"/>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2800"/>
              <a:buNone/>
            </a:pPr>
            <a:r>
              <a:rPr lang="en-CA">
                <a:solidFill>
                  <a:srgbClr val="833C0B"/>
                </a:solidFill>
                <a:latin typeface="Calibri"/>
                <a:ea typeface="Calibri"/>
                <a:cs typeface="Calibri"/>
                <a:sym typeface="Calibri"/>
              </a:rPr>
              <a:t>L</a:t>
            </a:r>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pic>
        <p:nvPicPr>
          <p:cNvPr id="317" name="Google Shape;317;p37"/>
          <p:cNvPicPr preferRelativeResize="0"/>
          <p:nvPr/>
        </p:nvPicPr>
        <p:blipFill rotWithShape="1">
          <a:blip r:embed="rId3">
            <a:alphaModFix/>
          </a:blip>
          <a:srcRect/>
          <a:stretch/>
        </p:blipFill>
        <p:spPr>
          <a:xfrm rot="5400000">
            <a:off x="-739521" y="892877"/>
            <a:ext cx="6793992" cy="5095494"/>
          </a:xfrm>
          <a:prstGeom prst="rect">
            <a:avLst/>
          </a:prstGeom>
          <a:noFill/>
          <a:ln>
            <a:noFill/>
          </a:ln>
        </p:spPr>
      </p:pic>
      <p:sp>
        <p:nvSpPr>
          <p:cNvPr id="318" name="Google Shape;318;p37"/>
          <p:cNvSpPr txBox="1"/>
          <p:nvPr/>
        </p:nvSpPr>
        <p:spPr>
          <a:xfrm>
            <a:off x="5358384" y="369687"/>
            <a:ext cx="5797296" cy="53245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a:solidFill>
                  <a:srgbClr val="833C0B"/>
                </a:solidFill>
                <a:latin typeface="Calibri"/>
                <a:ea typeface="Calibri"/>
                <a:cs typeface="Calibri"/>
                <a:sym typeface="Calibri"/>
              </a:rPr>
              <a:t>In those days Jesus came from Nazareth in Galilee and was baptised by John in the Jordan. Immediately coming up out of the water, He saw the heavens opening, and the Spirit, like a dove descending upon him; and a voice came out of the heavens: You are my beloved son, in you I am well pleased. </a:t>
            </a:r>
            <a:endParaRPr/>
          </a:p>
          <a:p>
            <a:pPr marL="0" marR="0" lvl="0" indent="0" algn="r" rtl="0">
              <a:spcBef>
                <a:spcPts val="0"/>
              </a:spcBef>
              <a:spcAft>
                <a:spcPts val="0"/>
              </a:spcAft>
              <a:buNone/>
            </a:pPr>
            <a:r>
              <a:rPr lang="en-CA" sz="2000">
                <a:solidFill>
                  <a:srgbClr val="833C0B"/>
                </a:solidFill>
                <a:latin typeface="Calibri"/>
                <a:ea typeface="Calibri"/>
                <a:cs typeface="Calibri"/>
                <a:sym typeface="Calibri"/>
              </a:rPr>
              <a:t>(</a:t>
            </a:r>
            <a:r>
              <a:rPr lang="en-CA" sz="1600">
                <a:solidFill>
                  <a:srgbClr val="833C0B"/>
                </a:solidFill>
                <a:latin typeface="Calibri"/>
                <a:ea typeface="Calibri"/>
                <a:cs typeface="Calibri"/>
                <a:sym typeface="Calibri"/>
              </a:rPr>
              <a:t>Mark 1: 9-10)</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8"/>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pic>
        <p:nvPicPr>
          <p:cNvPr id="324" name="Google Shape;324;p38"/>
          <p:cNvPicPr preferRelativeResize="0"/>
          <p:nvPr/>
        </p:nvPicPr>
        <p:blipFill rotWithShape="1">
          <a:blip r:embed="rId3">
            <a:alphaModFix/>
          </a:blip>
          <a:srcRect/>
          <a:stretch/>
        </p:blipFill>
        <p:spPr>
          <a:xfrm>
            <a:off x="0" y="0"/>
            <a:ext cx="5143500" cy="6858000"/>
          </a:xfrm>
          <a:prstGeom prst="rect">
            <a:avLst/>
          </a:prstGeom>
          <a:noFill/>
          <a:ln>
            <a:noFill/>
          </a:ln>
        </p:spPr>
      </p:pic>
      <p:sp>
        <p:nvSpPr>
          <p:cNvPr id="325" name="Google Shape;325;p38"/>
          <p:cNvSpPr txBox="1"/>
          <p:nvPr/>
        </p:nvSpPr>
        <p:spPr>
          <a:xfrm flipH="1">
            <a:off x="5410961" y="395207"/>
            <a:ext cx="6007299" cy="65248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a:solidFill>
                  <a:srgbClr val="833C0B"/>
                </a:solidFill>
                <a:latin typeface="Calibri"/>
                <a:ea typeface="Calibri"/>
                <a:cs typeface="Calibri"/>
                <a:sym typeface="Calibri"/>
              </a:rPr>
              <a:t>On the third day there was a wedding in Cana of Galilee, and the mother of Jesus was there; and both Jesus and his disciples were invited to the wedding. When the wine ran out, the mother of Jesus said to him, “They have no wine” And Jesus said to her, “Woman, what does that have to do with us? My hour has not yet come.” His mother said to the servants, “Whatever he says to you, do it” …..and manifested his glory and His disciples believed in him. </a:t>
            </a:r>
            <a:endParaRPr/>
          </a:p>
          <a:p>
            <a:pPr marL="0" marR="0" lvl="0" indent="0" algn="r" rtl="0">
              <a:spcBef>
                <a:spcPts val="0"/>
              </a:spcBef>
              <a:spcAft>
                <a:spcPts val="0"/>
              </a:spcAft>
              <a:buNone/>
            </a:pPr>
            <a:r>
              <a:rPr lang="en-CA" sz="2000">
                <a:solidFill>
                  <a:srgbClr val="833C0B"/>
                </a:solidFill>
                <a:latin typeface="Calibri"/>
                <a:ea typeface="Calibri"/>
                <a:cs typeface="Calibri"/>
                <a:sym typeface="Calibri"/>
              </a:rPr>
              <a:t> (</a:t>
            </a:r>
            <a:r>
              <a:rPr lang="en-CA" sz="1600">
                <a:solidFill>
                  <a:srgbClr val="833C0B"/>
                </a:solidFill>
                <a:latin typeface="Calibri"/>
                <a:ea typeface="Calibri"/>
                <a:cs typeface="Calibri"/>
                <a:sym typeface="Calibri"/>
              </a:rPr>
              <a:t>John 2: 1-5)</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9"/>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2800"/>
              <a:buNone/>
            </a:pPr>
            <a:r>
              <a:rPr lang="en-CA">
                <a:solidFill>
                  <a:srgbClr val="833C0B"/>
                </a:solidFill>
                <a:latin typeface="Calibri"/>
                <a:ea typeface="Calibri"/>
                <a:cs typeface="Calibri"/>
                <a:sym typeface="Calibri"/>
              </a:rPr>
              <a:t>Jesus J</a:t>
            </a:r>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pic>
        <p:nvPicPr>
          <p:cNvPr id="331" name="Google Shape;331;p39"/>
          <p:cNvPicPr preferRelativeResize="0"/>
          <p:nvPr/>
        </p:nvPicPr>
        <p:blipFill rotWithShape="1">
          <a:blip r:embed="rId3">
            <a:alphaModFix/>
          </a:blip>
          <a:srcRect/>
          <a:stretch/>
        </p:blipFill>
        <p:spPr>
          <a:xfrm>
            <a:off x="0" y="11624"/>
            <a:ext cx="5143058" cy="6858000"/>
          </a:xfrm>
          <a:prstGeom prst="rect">
            <a:avLst/>
          </a:prstGeom>
          <a:noFill/>
          <a:ln>
            <a:noFill/>
          </a:ln>
        </p:spPr>
      </p:pic>
      <p:sp>
        <p:nvSpPr>
          <p:cNvPr id="332" name="Google Shape;332;p39"/>
          <p:cNvSpPr txBox="1"/>
          <p:nvPr/>
        </p:nvSpPr>
        <p:spPr>
          <a:xfrm flipH="1">
            <a:off x="5788151" y="1072896"/>
            <a:ext cx="5897571" cy="59093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Jesus was going throughout all Galilee, teaching in their synagogues and proclaiming the gospel of the kingdom ,and healing every kind of disease and every kind of sickness among the people.</a:t>
            </a:r>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….Large crowds followed Him from Galilee and the Decapolis and Jerusalem and Judea and from beyond the Jordan.</a:t>
            </a:r>
            <a:endParaRPr/>
          </a:p>
          <a:p>
            <a:pPr marL="0" marR="0" lvl="0" indent="0" algn="r" rtl="0">
              <a:spcBef>
                <a:spcPts val="0"/>
              </a:spcBef>
              <a:spcAft>
                <a:spcPts val="0"/>
              </a:spcAft>
              <a:buNone/>
            </a:pPr>
            <a:r>
              <a:rPr lang="en-CA" sz="1600">
                <a:solidFill>
                  <a:srgbClr val="833C0B"/>
                </a:solidFill>
                <a:latin typeface="Calibri"/>
                <a:ea typeface="Calibri"/>
                <a:cs typeface="Calibri"/>
                <a:sym typeface="Calibri"/>
              </a:rPr>
              <a:t> (Matt. 4: 23, 25)</a:t>
            </a:r>
            <a:r>
              <a:rPr lang="en-CA" sz="1800">
                <a:solidFill>
                  <a:srgbClr val="833C0B"/>
                </a:solidFill>
                <a:latin typeface="Calibri"/>
                <a:ea typeface="Calibri"/>
                <a:cs typeface="Calibri"/>
                <a:sym typeface="Calibri"/>
              </a:rPr>
              <a:t> </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rgbClr val="7F600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body" idx="1"/>
          </p:nvPr>
        </p:nvSpPr>
        <p:spPr>
          <a:xfrm>
            <a:off x="307375" y="147100"/>
            <a:ext cx="11577300" cy="6444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833C0B"/>
              </a:buClr>
              <a:buSzPct val="100000"/>
              <a:buNone/>
            </a:pPr>
            <a:r>
              <a:rPr lang="en-CA" sz="2400" b="1">
                <a:solidFill>
                  <a:srgbClr val="833C0B"/>
                </a:solidFill>
                <a:latin typeface="Calibri"/>
                <a:ea typeface="Calibri"/>
                <a:cs typeface="Calibri"/>
                <a:sym typeface="Calibri"/>
              </a:rPr>
              <a:t>Novena Prayer to Our Lady of The Angels</a:t>
            </a:r>
            <a:endParaRPr/>
          </a:p>
          <a:p>
            <a:pPr marL="0" lvl="0" indent="0" algn="l" rtl="0">
              <a:lnSpc>
                <a:spcPct val="90000"/>
              </a:lnSpc>
              <a:spcBef>
                <a:spcPts val="1000"/>
              </a:spcBef>
              <a:spcAft>
                <a:spcPts val="0"/>
              </a:spcAft>
              <a:buClr>
                <a:srgbClr val="833C0B"/>
              </a:buClr>
              <a:buSzPct val="100000"/>
              <a:buNone/>
            </a:pPr>
            <a:r>
              <a:rPr lang="en-CA" sz="1800">
                <a:solidFill>
                  <a:srgbClr val="833C0B"/>
                </a:solidFill>
                <a:latin typeface="Calibri"/>
                <a:ea typeface="Calibri"/>
                <a:cs typeface="Calibri"/>
                <a:sym typeface="Calibri"/>
              </a:rPr>
              <a:t>O Virgin of the Angels,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who has for centuries established your throne of mercy at the Portiuncula,</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hear the prayer of your children, who trust in you.</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From this truly holy place and the habitation of the Lord,</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so dear to the heart of Saint Francis, you have always invited all men to love.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Your tender eyes assure us of a never-failing motherly help</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and a promise of divine help to all those who humbly have recourse to your throne,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or who from afar, turn to you to ask for help.</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You are, indeed, our sweet Queen and our only hope.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O Lady of the Angels,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obtain for us, through the intercession of blessed Francis,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pardon for our sins,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help us to keep away from sin and indifference,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so that we shall be worthy of calling you our Mother for evermore.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Bless our homes, our toil and our rest,</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by giving us that same serenity we experience within the walls of the Portiuncula,</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where hate, guilt and tears turn into a song of joy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like that once was sung by the Angels and the seraphic Francis.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Help those who are in need and hungry,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in danger of body and soul,</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sad and downhearted,</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sick and dying.</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Bless us, your most beloved children,</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and we pray you, bless also with the same motherly gesture,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all those who are innocent, together with those who are guilty;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faithful, together with those who have gone astray;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believe, together with those who are in doubt.</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Bless all humanity,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so that all men acknowledging that they are God’s children,</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would find through love, real Peace and real Good.</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Amen</a:t>
            </a:r>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0"/>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pic>
        <p:nvPicPr>
          <p:cNvPr id="338" name="Google Shape;338;p40"/>
          <p:cNvPicPr preferRelativeResize="0"/>
          <p:nvPr/>
        </p:nvPicPr>
        <p:blipFill rotWithShape="1">
          <a:blip r:embed="rId3">
            <a:alphaModFix/>
          </a:blip>
          <a:srcRect/>
          <a:stretch/>
        </p:blipFill>
        <p:spPr>
          <a:xfrm>
            <a:off x="0" y="97536"/>
            <a:ext cx="5070348" cy="6760464"/>
          </a:xfrm>
          <a:prstGeom prst="rect">
            <a:avLst/>
          </a:prstGeom>
          <a:noFill/>
          <a:ln>
            <a:noFill/>
          </a:ln>
        </p:spPr>
      </p:pic>
      <p:sp>
        <p:nvSpPr>
          <p:cNvPr id="339" name="Google Shape;339;p40"/>
          <p:cNvSpPr txBox="1"/>
          <p:nvPr/>
        </p:nvSpPr>
        <p:spPr>
          <a:xfrm>
            <a:off x="5413248" y="633984"/>
            <a:ext cx="5913120"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Six days later, Jesus took with him Peter and James and John his brother, and led them up a high mountain by themselves. And he was transfigured before them; and His face shone like the sun, and His garments became as white as light. And behold Moses and Elijah appeared to them, talking with Him.</a:t>
            </a:r>
            <a:endParaRPr/>
          </a:p>
          <a:p>
            <a:pPr marL="0" marR="0" lvl="0" indent="0" algn="r" rtl="0">
              <a:spcBef>
                <a:spcPts val="0"/>
              </a:spcBef>
              <a:spcAft>
                <a:spcPts val="0"/>
              </a:spcAft>
              <a:buNone/>
            </a:pPr>
            <a:r>
              <a:rPr lang="en-CA" sz="1600">
                <a:solidFill>
                  <a:srgbClr val="833C0B"/>
                </a:solidFill>
                <a:latin typeface="Calibri"/>
                <a:ea typeface="Calibri"/>
                <a:cs typeface="Calibri"/>
                <a:sym typeface="Calibri"/>
              </a:rPr>
              <a:t>(Matt 17: 1-3)</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1"/>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pic>
        <p:nvPicPr>
          <p:cNvPr id="345" name="Google Shape;345;p41"/>
          <p:cNvPicPr preferRelativeResize="0"/>
          <p:nvPr/>
        </p:nvPicPr>
        <p:blipFill rotWithShape="1">
          <a:blip r:embed="rId3">
            <a:alphaModFix/>
          </a:blip>
          <a:srcRect/>
          <a:stretch/>
        </p:blipFill>
        <p:spPr>
          <a:xfrm>
            <a:off x="0" y="11624"/>
            <a:ext cx="5142583" cy="6858000"/>
          </a:xfrm>
          <a:prstGeom prst="rect">
            <a:avLst/>
          </a:prstGeom>
          <a:noFill/>
          <a:ln>
            <a:noFill/>
          </a:ln>
        </p:spPr>
      </p:pic>
      <p:sp>
        <p:nvSpPr>
          <p:cNvPr id="346" name="Google Shape;346;p41"/>
          <p:cNvSpPr txBox="1"/>
          <p:nvPr/>
        </p:nvSpPr>
        <p:spPr>
          <a:xfrm>
            <a:off x="5547360" y="1036320"/>
            <a:ext cx="5571744" cy="56323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When the hour had come, he reclined at the table, and the apostles with Him. And he said to them, I have earnestly desired to eat this Passover with you before I suffer.; for I say to you, I shall never again eat it until it is fulfilled in the kingdom of God.</a:t>
            </a:r>
            <a:endParaRPr/>
          </a:p>
          <a:p>
            <a:pPr marL="0" marR="0" lvl="0" indent="0" algn="r" rtl="0">
              <a:spcBef>
                <a:spcPts val="0"/>
              </a:spcBef>
              <a:spcAft>
                <a:spcPts val="0"/>
              </a:spcAft>
              <a:buNone/>
            </a:pPr>
            <a:r>
              <a:rPr lang="en-CA" sz="1600">
                <a:solidFill>
                  <a:srgbClr val="833C0B"/>
                </a:solidFill>
                <a:latin typeface="Calibri"/>
                <a:ea typeface="Calibri"/>
                <a:cs typeface="Calibri"/>
                <a:sym typeface="Calibri"/>
              </a:rPr>
              <a:t>(Luke 22: 14-16)</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2"/>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352" name="Google Shape;352;p42"/>
          <p:cNvSpPr txBox="1"/>
          <p:nvPr/>
        </p:nvSpPr>
        <p:spPr>
          <a:xfrm flipH="1">
            <a:off x="652581" y="613309"/>
            <a:ext cx="10710362" cy="5016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1">
                <a:solidFill>
                  <a:srgbClr val="833C0B"/>
                </a:solidFill>
                <a:latin typeface="Calibri"/>
                <a:ea typeface="Calibri"/>
                <a:cs typeface="Calibri"/>
                <a:sym typeface="Calibri"/>
              </a:rPr>
              <a:t>Hail Holy Queen:</a:t>
            </a:r>
            <a:endParaRPr/>
          </a:p>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Hail Holy Queen, Mother of Mercy! Our life, our sweetness and our hope! To thee do we cry, poor banished children of Eve, to thee do we send up our sighs, mourning and weeping in this valley of tears. Turn then, most gracious advocate, thy eyes of mercy towards us; and after this, our exile, show unto us the blessed fruit of thy womb, Jesus. O clement, O loving, O sweet Virgin Mary. Pray for us O Holy Mother of God, That we may be made worthy of the promises of Christ</a:t>
            </a:r>
            <a:r>
              <a:rPr lang="en-CA" sz="1800">
                <a:solidFill>
                  <a:srgbClr val="833C0B"/>
                </a:solidFill>
                <a:latin typeface="Calibri"/>
                <a:ea typeface="Calibri"/>
                <a:cs typeface="Calibri"/>
                <a:sym typeface="Calibri"/>
              </a:rPr>
              <a: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3"/>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358" name="Google Shape;358;p43"/>
          <p:cNvSpPr txBox="1"/>
          <p:nvPr/>
        </p:nvSpPr>
        <p:spPr>
          <a:xfrm flipH="1">
            <a:off x="713671" y="214896"/>
            <a:ext cx="3453385" cy="63094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Lord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Lord have mercy</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Christ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Christ have mercy</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Lord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Lord have mercy </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Christ hear us.</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Christ graciously hear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Father of heaven</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Son, Redeemer of the world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Holy Spirit</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Holy Trinity, one God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43"/>
          <p:cNvSpPr txBox="1"/>
          <p:nvPr/>
        </p:nvSpPr>
        <p:spPr>
          <a:xfrm flipH="1">
            <a:off x="4793197" y="214896"/>
            <a:ext cx="2953517" cy="65864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Holy Mary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Mother of God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Joseph</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Anne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Francis</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Claire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Anthony of Padua</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Bonaventure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43"/>
          <p:cNvSpPr txBox="1"/>
          <p:nvPr/>
        </p:nvSpPr>
        <p:spPr>
          <a:xfrm flipH="1">
            <a:off x="8372855" y="214896"/>
            <a:ext cx="3105474" cy="48320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Saint Lawrence of Brindisi</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Louis of France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Elizabeth of Hungary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Pio of Pietrelcina</a:t>
            </a: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Jean Marie Vianney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Maximillian Kolbe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4"/>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366" name="Google Shape;366;p44"/>
          <p:cNvSpPr txBox="1"/>
          <p:nvPr/>
        </p:nvSpPr>
        <p:spPr>
          <a:xfrm flipH="1">
            <a:off x="418453" y="723037"/>
            <a:ext cx="1092010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Grant we beseech Thee, O Lord God, unto us thy servants, that we may rejoice in continual health of mind and body, and by the glorious intercession of the Blessed Mary, ever Virgin, may be delivered from present sadness, and enter into the joy of thine eternal gladness. Through Christ our Lord. Amen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5"/>
          <p:cNvPicPr preferRelativeResize="0">
            <a:picLocks noGrp="1"/>
          </p:cNvPicPr>
          <p:nvPr>
            <p:ph type="body" idx="1"/>
          </p:nvPr>
        </p:nvPicPr>
        <p:blipFill rotWithShape="1">
          <a:blip r:embed="rId3">
            <a:alphaModFix/>
          </a:blip>
          <a:srcRect/>
          <a:stretch/>
        </p:blipFill>
        <p:spPr>
          <a:xfrm>
            <a:off x="387458" y="0"/>
            <a:ext cx="4150603" cy="5950685"/>
          </a:xfrm>
          <a:prstGeom prst="rect">
            <a:avLst/>
          </a:prstGeom>
          <a:noFill/>
          <a:ln>
            <a:noFill/>
          </a:ln>
        </p:spPr>
      </p:pic>
      <p:sp>
        <p:nvSpPr>
          <p:cNvPr id="372" name="Google Shape;372;p45"/>
          <p:cNvSpPr txBox="1"/>
          <p:nvPr/>
        </p:nvSpPr>
        <p:spPr>
          <a:xfrm>
            <a:off x="4693000" y="848800"/>
            <a:ext cx="6873300" cy="45561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CA" sz="4200">
                <a:solidFill>
                  <a:srgbClr val="833C0B"/>
                </a:solidFill>
                <a:latin typeface="Algerian"/>
                <a:ea typeface="Algerian"/>
                <a:cs typeface="Algerian"/>
                <a:sym typeface="Algerian"/>
              </a:rPr>
              <a:t>Novena &amp; Rosary to</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800">
                <a:solidFill>
                  <a:srgbClr val="833C0B"/>
                </a:solidFill>
                <a:latin typeface="Algerian"/>
                <a:ea typeface="Algerian"/>
                <a:cs typeface="Algerian"/>
                <a:sym typeface="Algerian"/>
              </a:rPr>
              <a:t> </a:t>
            </a:r>
            <a:r>
              <a:rPr lang="en-CA" sz="4200">
                <a:solidFill>
                  <a:srgbClr val="833C0B"/>
                </a:solidFill>
                <a:latin typeface="Algerian"/>
                <a:ea typeface="Algerian"/>
                <a:cs typeface="Algerian"/>
                <a:sym typeface="Algerian"/>
              </a:rPr>
              <a:t>Our Lady of The Angels</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200">
                <a:solidFill>
                  <a:srgbClr val="833C0B"/>
                </a:solidFill>
                <a:latin typeface="Algerian"/>
                <a:ea typeface="Algerian"/>
                <a:cs typeface="Algerian"/>
                <a:sym typeface="Algerian"/>
              </a:rPr>
              <a:t>July 24 - August 1  </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200">
                <a:solidFill>
                  <a:srgbClr val="833C0B"/>
                </a:solidFill>
                <a:latin typeface="Algerian"/>
                <a:ea typeface="Algerian"/>
                <a:cs typeface="Algerian"/>
                <a:sym typeface="Algerian"/>
              </a:rPr>
              <a:t>2026</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2800" baseline="300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2800" baseline="30000">
                <a:solidFill>
                  <a:srgbClr val="833C0B"/>
                </a:solidFill>
                <a:latin typeface="Algerian"/>
                <a:ea typeface="Algerian"/>
                <a:cs typeface="Algerian"/>
                <a:sym typeface="Algerian"/>
              </a:rPr>
              <a:t>Special Intention: peace in the world</a:t>
            </a:r>
            <a:endParaRPr sz="2800">
              <a:solidFill>
                <a:srgbClr val="833C0B"/>
              </a:solidFill>
              <a:latin typeface="Algerian"/>
              <a:ea typeface="Algerian"/>
              <a:cs typeface="Algerian"/>
              <a:sym typeface="Algerian"/>
            </a:endParaRPr>
          </a:p>
          <a:p>
            <a:pPr marL="0" marR="0" lvl="0" indent="0" algn="ctr" rtl="0">
              <a:spcBef>
                <a:spcPts val="0"/>
              </a:spcBef>
              <a:spcAft>
                <a:spcPts val="0"/>
              </a:spcAft>
              <a:buNone/>
            </a:pPr>
            <a:endParaRPr sz="2400">
              <a:solidFill>
                <a:srgbClr val="833C0B"/>
              </a:solidFill>
              <a:latin typeface="Algerian"/>
              <a:ea typeface="Algerian"/>
              <a:cs typeface="Algerian"/>
              <a:sym typeface="Algerian"/>
            </a:endParaRPr>
          </a:p>
        </p:txBody>
      </p:sp>
      <p:sp>
        <p:nvSpPr>
          <p:cNvPr id="373" name="Google Shape;373;p45"/>
          <p:cNvSpPr txBox="1"/>
          <p:nvPr/>
        </p:nvSpPr>
        <p:spPr>
          <a:xfrm>
            <a:off x="1007392" y="5950685"/>
            <a:ext cx="31926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Vision of St. Francis of Assisi” </a:t>
            </a:r>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by Vincente Carducho – 1631</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6"/>
          <p:cNvSpPr txBox="1">
            <a:spLocks noGrp="1"/>
          </p:cNvSpPr>
          <p:nvPr>
            <p:ph type="subTitle" idx="1"/>
          </p:nvPr>
        </p:nvSpPr>
        <p:spPr>
          <a:xfrm>
            <a:off x="635431" y="898902"/>
            <a:ext cx="10755823" cy="528492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400"/>
              <a:buNone/>
            </a:pPr>
            <a:endParaRPr/>
          </a:p>
          <a:p>
            <a:pPr marL="0" lvl="0" indent="0" algn="ctr" rtl="0">
              <a:lnSpc>
                <a:spcPct val="90000"/>
              </a:lnSpc>
              <a:spcBef>
                <a:spcPts val="1000"/>
              </a:spcBef>
              <a:spcAft>
                <a:spcPts val="0"/>
              </a:spcAft>
              <a:buClr>
                <a:srgbClr val="C55A11"/>
              </a:buClr>
              <a:buSzPts val="6000"/>
              <a:buNone/>
            </a:pPr>
            <a:r>
              <a:rPr lang="en-CA" sz="6000">
                <a:solidFill>
                  <a:srgbClr val="C55A11"/>
                </a:solidFill>
                <a:latin typeface="Algerian"/>
                <a:ea typeface="Algerian"/>
                <a:cs typeface="Algerian"/>
                <a:sym typeface="Algerian"/>
              </a:rPr>
              <a:t>SATURDAY July 25, 2026</a:t>
            </a:r>
            <a:endParaRPr/>
          </a:p>
          <a:p>
            <a:pPr marL="0" lvl="0" indent="0" algn="ctr" rtl="0">
              <a:lnSpc>
                <a:spcPct val="90000"/>
              </a:lnSpc>
              <a:spcBef>
                <a:spcPts val="1000"/>
              </a:spcBef>
              <a:spcAft>
                <a:spcPts val="0"/>
              </a:spcAft>
              <a:buClr>
                <a:srgbClr val="C55A11"/>
              </a:buClr>
              <a:buSzPts val="6000"/>
              <a:buNone/>
            </a:pPr>
            <a:endParaRPr/>
          </a:p>
          <a:p>
            <a:pPr marL="0" lvl="0" indent="0" algn="ctr" rtl="0">
              <a:lnSpc>
                <a:spcPct val="90000"/>
              </a:lnSpc>
              <a:spcBef>
                <a:spcPts val="1000"/>
              </a:spcBef>
              <a:spcAft>
                <a:spcPts val="0"/>
              </a:spcAft>
              <a:buClr>
                <a:srgbClr val="C55A11"/>
              </a:buClr>
              <a:buSzPts val="6000"/>
              <a:buNone/>
            </a:pPr>
            <a:r>
              <a:rPr lang="en-CA" sz="6000">
                <a:solidFill>
                  <a:srgbClr val="C55A11"/>
                </a:solidFill>
                <a:latin typeface="Algerian"/>
                <a:ea typeface="Algerian"/>
                <a:cs typeface="Algerian"/>
                <a:sym typeface="Algerian"/>
              </a:rPr>
              <a:t>MONday July 27, 2026</a:t>
            </a:r>
            <a:endParaRPr sz="6000">
              <a:solidFill>
                <a:srgbClr val="C55A11"/>
              </a:solidFill>
              <a:latin typeface="Algerian"/>
              <a:ea typeface="Algerian"/>
              <a:cs typeface="Algerian"/>
              <a:sym typeface="Algerian"/>
            </a:endParaRPr>
          </a:p>
          <a:p>
            <a:pPr marL="0" lvl="0" indent="0" algn="ctr" rtl="0">
              <a:lnSpc>
                <a:spcPct val="90000"/>
              </a:lnSpc>
              <a:spcBef>
                <a:spcPts val="1000"/>
              </a:spcBef>
              <a:spcAft>
                <a:spcPts val="0"/>
              </a:spcAft>
              <a:buClr>
                <a:srgbClr val="C55A11"/>
              </a:buClr>
              <a:buSzPts val="6000"/>
              <a:buNone/>
            </a:pPr>
            <a:endParaRPr sz="2500">
              <a:solidFill>
                <a:srgbClr val="C55A11"/>
              </a:solidFill>
              <a:latin typeface="Algerian"/>
              <a:ea typeface="Algerian"/>
              <a:cs typeface="Algerian"/>
              <a:sym typeface="Algerian"/>
            </a:endParaRPr>
          </a:p>
          <a:p>
            <a:pPr marL="0" lvl="0" indent="0" algn="ctr" rtl="0">
              <a:lnSpc>
                <a:spcPct val="90000"/>
              </a:lnSpc>
              <a:spcBef>
                <a:spcPts val="1000"/>
              </a:spcBef>
              <a:spcAft>
                <a:spcPts val="0"/>
              </a:spcAft>
              <a:buClr>
                <a:srgbClr val="C55A11"/>
              </a:buClr>
              <a:buSzPts val="6000"/>
              <a:buNone/>
            </a:pPr>
            <a:r>
              <a:rPr lang="en-CA" sz="6000">
                <a:solidFill>
                  <a:srgbClr val="C55A11"/>
                </a:solidFill>
                <a:latin typeface="Algerian"/>
                <a:ea typeface="Algerian"/>
                <a:cs typeface="Algerian"/>
                <a:sym typeface="Algerian"/>
              </a:rPr>
              <a:t>sATURDAY AUG 1, 2026</a:t>
            </a:r>
            <a:endParaRPr sz="6000">
              <a:solidFill>
                <a:srgbClr val="C55A11"/>
              </a:solidFill>
              <a:latin typeface="Algerian"/>
              <a:ea typeface="Algerian"/>
              <a:cs typeface="Algerian"/>
              <a:sym typeface="Algeri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7"/>
          <p:cNvSpPr txBox="1">
            <a:spLocks noGrp="1"/>
          </p:cNvSpPr>
          <p:nvPr>
            <p:ph type="body" idx="1"/>
          </p:nvPr>
        </p:nvSpPr>
        <p:spPr>
          <a:xfrm>
            <a:off x="278969" y="371958"/>
            <a:ext cx="11577234" cy="613733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833C0B"/>
              </a:buClr>
              <a:buSzPts val="2400"/>
              <a:buNone/>
            </a:pPr>
            <a:r>
              <a:rPr lang="en-CA" sz="2400" b="1">
                <a:solidFill>
                  <a:srgbClr val="833C0B"/>
                </a:solidFill>
                <a:latin typeface="Calibri"/>
                <a:ea typeface="Calibri"/>
                <a:cs typeface="Calibri"/>
                <a:sym typeface="Calibri"/>
              </a:rPr>
              <a:t>Novena Prayer to Our Lady of The Angels</a:t>
            </a:r>
            <a:endParaRPr/>
          </a:p>
          <a:p>
            <a:pPr marL="0" lvl="0" indent="0" algn="l" rtl="0">
              <a:lnSpc>
                <a:spcPct val="90000"/>
              </a:lnSpc>
              <a:spcBef>
                <a:spcPts val="1000"/>
              </a:spcBef>
              <a:spcAft>
                <a:spcPts val="0"/>
              </a:spcAft>
              <a:buClr>
                <a:srgbClr val="833C0B"/>
              </a:buClr>
              <a:buSzPts val="1800"/>
              <a:buNone/>
            </a:pPr>
            <a:r>
              <a:rPr lang="en-CA" sz="1800">
                <a:solidFill>
                  <a:srgbClr val="833C0B"/>
                </a:solidFill>
                <a:latin typeface="Calibri"/>
                <a:ea typeface="Calibri"/>
                <a:cs typeface="Calibri"/>
                <a:sym typeface="Calibri"/>
              </a:rPr>
              <a:t>O Virgin of the Angels,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who has for centuries established your throne of mercy at the Portiuncula,</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hear the prayer of your children, who trust in you.</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From this truly holy place and the habitation of the Lord,</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so dear to the heart of Saint Francis, you have always invited all men to love.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Your tender eyes assure us of a never failing motherly help</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and a promise of divine help to all those who humbly have recourse to your throne,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or who from afar, turn to you to ask for help.</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You are, indeed, our sweet Queen and our only hope.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O Lady of the Angels,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obtain for us, through the intercession of blessed Francis,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pardon for our sins,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help us to keep away from sin and indifference,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so that we shall be worthy of calling you our Mother for evermore.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Bless our homes, our toil and our rest,</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by giving us that same serenity we experience within the walls of the Portiuncula,</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where hate, guilt and tears turn into a song of joy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like that once was sung by the Angels and the seraphic Francis.</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Help those who are in need and hungry,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in danger of body and soul,</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sad and downhearted,</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sick and dying.</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Bless us, your most beloved children,</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and we pray you, bless also with the same motherly gesture,</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all those who are innocent, together with those who are guilty;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are faithful, together with those who have gone astray;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those who believe, together with those who are in doubt.</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Bless all humanity,</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so that all men acknowledging that they are God’s children,</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would find through love, real Peace and real Good.</a:t>
            </a:r>
            <a:br>
              <a:rPr lang="en-CA" sz="1800">
                <a:solidFill>
                  <a:srgbClr val="833C0B"/>
                </a:solidFill>
                <a:latin typeface="Calibri"/>
                <a:ea typeface="Calibri"/>
                <a:cs typeface="Calibri"/>
                <a:sym typeface="Calibri"/>
              </a:rPr>
            </a:br>
            <a:r>
              <a:rPr lang="en-CA" sz="1800">
                <a:solidFill>
                  <a:srgbClr val="833C0B"/>
                </a:solidFill>
                <a:latin typeface="Calibri"/>
                <a:ea typeface="Calibri"/>
                <a:cs typeface="Calibri"/>
                <a:sym typeface="Calibri"/>
              </a:rPr>
              <a:t>Amen</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8"/>
          <p:cNvSpPr txBox="1">
            <a:spLocks noGrp="1"/>
          </p:cNvSpPr>
          <p:nvPr>
            <p:ph type="body" idx="1"/>
          </p:nvPr>
        </p:nvSpPr>
        <p:spPr>
          <a:xfrm>
            <a:off x="418454" y="369687"/>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389" name="Google Shape;389;p48"/>
          <p:cNvSpPr txBox="1"/>
          <p:nvPr/>
        </p:nvSpPr>
        <p:spPr>
          <a:xfrm flipH="1">
            <a:off x="451503" y="231648"/>
            <a:ext cx="4477513" cy="67403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a:solidFill>
                  <a:schemeClr val="dk1"/>
                </a:solidFill>
                <a:latin typeface="Calibri"/>
                <a:ea typeface="Calibri"/>
                <a:cs typeface="Calibri"/>
                <a:sym typeface="Calibri"/>
              </a:rPr>
              <a:t>Hail Queen of Heaven, The Ocean Star</a:t>
            </a:r>
            <a:endParaRPr/>
          </a:p>
          <a:p>
            <a:pPr marL="0" marR="0" lvl="0" indent="0" algn="l" rtl="0">
              <a:spcBef>
                <a:spcPts val="0"/>
              </a:spcBef>
              <a:spcAft>
                <a:spcPts val="0"/>
              </a:spcAft>
              <a:buNone/>
            </a:pPr>
            <a:r>
              <a:rPr lang="en-CA" sz="2400" b="1">
                <a:solidFill>
                  <a:schemeClr val="dk1"/>
                </a:solidFill>
                <a:latin typeface="Calibri"/>
                <a:ea typeface="Calibri"/>
                <a:cs typeface="Calibri"/>
                <a:sym typeface="Calibri"/>
              </a:rPr>
              <a:t> </a:t>
            </a:r>
            <a:r>
              <a:rPr lang="en-CA" sz="2400">
                <a:solidFill>
                  <a:schemeClr val="dk1"/>
                </a:solidFill>
                <a:latin typeface="Calibri"/>
                <a:ea typeface="Calibri"/>
                <a:cs typeface="Calibri"/>
                <a:sym typeface="Calibri"/>
              </a:rPr>
              <a:t>Hail, Queen of Heaven, the ocean Star,</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Guide of the wanderer here below,</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Thrown on life's surge, we claim thy care:</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Save us from peril and from woe.</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Mother of Christ, star of the sea,</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Pray for the wanderer, pray for me.</a:t>
            </a:r>
            <a:br>
              <a:rPr lang="en-CA" sz="2400">
                <a:solidFill>
                  <a:schemeClr val="dk1"/>
                </a:solidFill>
                <a:latin typeface="Calibri"/>
                <a:ea typeface="Calibri"/>
                <a:cs typeface="Calibri"/>
                <a:sym typeface="Calibri"/>
              </a:rPr>
            </a:b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O gentle, chaste and spotless Maid,</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We sinners make our prayers through thee,</a:t>
            </a:r>
            <a:br>
              <a:rPr lang="en-CA" sz="2400">
                <a:solidFill>
                  <a:schemeClr val="dk1"/>
                </a:solidFill>
                <a:latin typeface="Calibri"/>
                <a:ea typeface="Calibri"/>
                <a:cs typeface="Calibri"/>
                <a:sym typeface="Calibri"/>
              </a:rPr>
            </a:br>
            <a:endParaRPr sz="2400">
              <a:solidFill>
                <a:srgbClr val="833C0B"/>
              </a:solidFill>
              <a:latin typeface="Courgette"/>
              <a:ea typeface="Courgette"/>
              <a:cs typeface="Courgette"/>
              <a:sym typeface="Courgette"/>
            </a:endParaRPr>
          </a:p>
        </p:txBody>
      </p:sp>
      <p:sp>
        <p:nvSpPr>
          <p:cNvPr id="390" name="Google Shape;390;p48"/>
          <p:cNvSpPr txBox="1"/>
          <p:nvPr/>
        </p:nvSpPr>
        <p:spPr>
          <a:xfrm>
            <a:off x="6827522" y="172673"/>
            <a:ext cx="5465066" cy="6438366"/>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CA" sz="2400">
                <a:solidFill>
                  <a:schemeClr val="dk1"/>
                </a:solidFill>
                <a:latin typeface="Calibri"/>
                <a:ea typeface="Calibri"/>
                <a:cs typeface="Calibri"/>
                <a:sym typeface="Calibri"/>
              </a:rPr>
              <a:t>Remind thy Son that we are stayed </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The price of our iniquity.</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Virgin most pure, star of the sea,</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Pray for the sinner, oh pray for me,                       Pray for the sinner, oh pray for me.</a:t>
            </a:r>
            <a:br>
              <a:rPr lang="en-CA" sz="2400">
                <a:solidFill>
                  <a:schemeClr val="dk1"/>
                </a:solidFill>
                <a:latin typeface="Calibri"/>
                <a:ea typeface="Calibri"/>
                <a:cs typeface="Calibri"/>
                <a:sym typeface="Calibri"/>
              </a:rPr>
            </a:b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And while to Him who reigns above,</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In Godhead One, in Persons Three,</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The source of life, of grace and love,</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Homage we pay on bended knee.</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Through Thou, bright Queen, star of the sea,</a:t>
            </a:r>
            <a:br>
              <a:rPr lang="en-CA" sz="2400">
                <a:solidFill>
                  <a:schemeClr val="dk1"/>
                </a:solidFill>
                <a:latin typeface="Calibri"/>
                <a:ea typeface="Calibri"/>
                <a:cs typeface="Calibri"/>
                <a:sym typeface="Calibri"/>
              </a:rPr>
            </a:br>
            <a:r>
              <a:rPr lang="en-CA" sz="2400">
                <a:solidFill>
                  <a:schemeClr val="dk1"/>
                </a:solidFill>
                <a:latin typeface="Calibri"/>
                <a:ea typeface="Calibri"/>
                <a:cs typeface="Calibri"/>
                <a:sym typeface="Calibri"/>
              </a:rPr>
              <a:t>Pray for thy children, pray for me.         Pray for thy children, pray for me</a:t>
            </a:r>
            <a:br>
              <a:rPr lang="en-CA" sz="24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p:txBody>
      </p:sp>
      <p:pic>
        <p:nvPicPr>
          <p:cNvPr id="391" name="Google Shape;391;p48"/>
          <p:cNvPicPr preferRelativeResize="0"/>
          <p:nvPr/>
        </p:nvPicPr>
        <p:blipFill rotWithShape="1">
          <a:blip r:embed="rId3">
            <a:alphaModFix/>
          </a:blip>
          <a:srcRect/>
          <a:stretch/>
        </p:blipFill>
        <p:spPr>
          <a:xfrm>
            <a:off x="5442488" y="5598132"/>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animEffect transition="in" filter="fade">
                                      <p:cBhvr>
                                        <p:cTn id="7" dur="50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9"/>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33C0B"/>
              </a:buClr>
              <a:buSzPts val="3200"/>
              <a:buNone/>
            </a:pPr>
            <a:r>
              <a:rPr lang="en-CA" sz="3200" b="1">
                <a:solidFill>
                  <a:srgbClr val="833C0B"/>
                </a:solidFill>
                <a:latin typeface="Calibri"/>
                <a:ea typeface="Calibri"/>
                <a:cs typeface="Calibri"/>
                <a:sym typeface="Calibri"/>
              </a:rPr>
              <a:t>Joyful Mysteries</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In the name of the Father and the son and of the Holy Spirit.</a:t>
            </a:r>
            <a:endParaRPr/>
          </a:p>
          <a:p>
            <a:pPr marL="0" lvl="0" indent="0" algn="l" rtl="0">
              <a:lnSpc>
                <a:spcPct val="90000"/>
              </a:lnSpc>
              <a:spcBef>
                <a:spcPts val="1000"/>
              </a:spcBef>
              <a:spcAft>
                <a:spcPts val="0"/>
              </a:spcAft>
              <a:buClr>
                <a:srgbClr val="833C0B"/>
              </a:buClr>
              <a:buSzPts val="2800"/>
              <a:buNone/>
            </a:pPr>
            <a:r>
              <a:rPr lang="en-CA" b="1">
                <a:solidFill>
                  <a:srgbClr val="833C0B"/>
                </a:solidFill>
                <a:latin typeface="Calibri"/>
                <a:ea typeface="Calibri"/>
                <a:cs typeface="Calibri"/>
                <a:sym typeface="Calibri"/>
              </a:rPr>
              <a:t>Apostles Creed:</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 believe in God, the Father Almighty, creator of heaven and earth and in Jesus Christ his only begotten Son, our Lord, who was conceived by the Holy Spirit, born of the Virgin Mary, suffered under Pontius Pilate, was crucified died and was buried. He descended into hell, on the third day he rose again from the dead, he ascended into heaven, and is seated at the right hand of God, the Father Almighty, from there he will come to judge the living and the dead. </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 I believe in the Holy Spirit, the Holy Catholic Church, the communion of saints, the forgiveness of sins, the resurrection of the body and life everlasting. Amen. </a:t>
            </a:r>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body" idx="1"/>
          </p:nvPr>
        </p:nvSpPr>
        <p:spPr>
          <a:xfrm>
            <a:off x="418454" y="369687"/>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13" name="Google Shape;113;p5"/>
          <p:cNvSpPr txBox="1"/>
          <p:nvPr/>
        </p:nvSpPr>
        <p:spPr>
          <a:xfrm flipH="1">
            <a:off x="630934" y="2036220"/>
            <a:ext cx="4477513" cy="45858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a:solidFill>
                  <a:srgbClr val="833C0B"/>
                </a:solidFill>
                <a:latin typeface="Calibri"/>
                <a:ea typeface="Calibri"/>
                <a:cs typeface="Calibri"/>
                <a:sym typeface="Calibri"/>
              </a:rPr>
              <a:t>Mary full of grace, </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Splendor of our race,</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Holy virgin, Maria!</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Pray for us to Christ, your Son,</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Now and when our life is done!</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Ora, ora pro nobis</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 </a:t>
            </a: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 </a:t>
            </a:r>
            <a:endParaRPr sz="1800">
              <a:solidFill>
                <a:schemeClr val="dk1"/>
              </a:solidFill>
              <a:latin typeface="Times New Roman"/>
              <a:ea typeface="Times New Roman"/>
              <a:cs typeface="Times New Roman"/>
              <a:sym typeface="Times New Roman"/>
            </a:endParaRPr>
          </a:p>
        </p:txBody>
      </p:sp>
      <p:sp>
        <p:nvSpPr>
          <p:cNvPr id="114" name="Google Shape;114;p5"/>
          <p:cNvSpPr txBox="1"/>
          <p:nvPr/>
        </p:nvSpPr>
        <p:spPr>
          <a:xfrm>
            <a:off x="6364972" y="2020762"/>
            <a:ext cx="546506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a:solidFill>
                  <a:srgbClr val="833C0B"/>
                </a:solidFill>
                <a:latin typeface="Calibri"/>
                <a:ea typeface="Calibri"/>
                <a:cs typeface="Calibri"/>
                <a:sym typeface="Calibri"/>
              </a:rPr>
              <a:t>Mother, Virgin pure,</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Hope and refuge sure,</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Lead us safely to Jesus!</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Spirit filled and Holy,</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Mirror of the lowly!</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Ora, ora pro nobis</a:t>
            </a:r>
            <a:endParaRPr sz="3200">
              <a:solidFill>
                <a:schemeClr val="dk1"/>
              </a:solidFill>
              <a:latin typeface="Calibri"/>
              <a:ea typeface="Calibri"/>
              <a:cs typeface="Calibri"/>
              <a:sym typeface="Calibri"/>
            </a:endParaRPr>
          </a:p>
        </p:txBody>
      </p:sp>
      <p:pic>
        <p:nvPicPr>
          <p:cNvPr id="115" name="Google Shape;115;p5"/>
          <p:cNvPicPr preferRelativeResize="0"/>
          <p:nvPr/>
        </p:nvPicPr>
        <p:blipFill rotWithShape="1">
          <a:blip r:embed="rId3">
            <a:alphaModFix/>
          </a:blip>
          <a:srcRect/>
          <a:stretch/>
        </p:blipFill>
        <p:spPr>
          <a:xfrm>
            <a:off x="5385661" y="369687"/>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0"/>
          <p:cNvSpPr txBox="1">
            <a:spLocks noGrp="1"/>
          </p:cNvSpPr>
          <p:nvPr>
            <p:ph type="body" idx="1"/>
          </p:nvPr>
        </p:nvSpPr>
        <p:spPr>
          <a:xfrm>
            <a:off x="320918" y="247766"/>
            <a:ext cx="11267268" cy="63602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2400"/>
              <a:buNone/>
            </a:pPr>
            <a:r>
              <a:rPr lang="en-CA" sz="2400" b="1">
                <a:solidFill>
                  <a:srgbClr val="833C0B"/>
                </a:solidFill>
                <a:latin typeface="Calibri"/>
                <a:ea typeface="Calibri"/>
                <a:cs typeface="Calibri"/>
                <a:sym typeface="Calibri"/>
              </a:rPr>
              <a:t>Our Father:</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Our Father, who art in heaven, hallowed be thy name. Thy kingdom come. Thy will be done on earth as it is in heaven. </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 Give us this day our daily bread and forgive us our trespasses as we forgive those who trespass against us. And lead us not into temptation, but deliver us from evil. Amen.</a:t>
            </a:r>
            <a:endParaRPr sz="240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endParaRPr sz="240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For an increase in Faith, Hope and Charity, let us pray:</a:t>
            </a:r>
            <a:endParaRPr/>
          </a:p>
          <a:p>
            <a:pPr marL="0" lvl="0" indent="0" algn="l" rtl="0">
              <a:lnSpc>
                <a:spcPct val="90000"/>
              </a:lnSpc>
              <a:spcBef>
                <a:spcPts val="1000"/>
              </a:spcBef>
              <a:spcAft>
                <a:spcPts val="0"/>
              </a:spcAft>
              <a:buClr>
                <a:srgbClr val="833C0B"/>
              </a:buClr>
              <a:buSzPts val="2400"/>
              <a:buNone/>
            </a:pPr>
            <a:r>
              <a:rPr lang="en-CA" sz="2400" b="1">
                <a:solidFill>
                  <a:srgbClr val="833C0B"/>
                </a:solidFill>
                <a:latin typeface="Calibri"/>
                <a:ea typeface="Calibri"/>
                <a:cs typeface="Calibri"/>
                <a:sym typeface="Calibri"/>
              </a:rPr>
              <a:t>Hail Mary X3:</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Hail Mary, full of grace the Lord is with thee. Blessed art thou amongst women and blessed is the fruit of thy womb, Jesus. </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 Holy Mary, Mother of God, pray for us sinners, now And at the hour of our death. Amen </a:t>
            </a:r>
            <a:endParaRPr/>
          </a:p>
          <a:p>
            <a:pPr marL="0" lvl="0" indent="0" algn="l" rtl="0">
              <a:lnSpc>
                <a:spcPct val="90000"/>
              </a:lnSpc>
              <a:spcBef>
                <a:spcPts val="1000"/>
              </a:spcBef>
              <a:spcAft>
                <a:spcPts val="0"/>
              </a:spcAft>
              <a:buClr>
                <a:schemeClr val="dk1"/>
              </a:buClr>
              <a:buSzPts val="2400"/>
              <a:buNone/>
            </a:pPr>
            <a:endParaRPr sz="240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b="1">
                <a:solidFill>
                  <a:srgbClr val="833C0B"/>
                </a:solidFill>
                <a:latin typeface="Calibri"/>
                <a:ea typeface="Calibri"/>
                <a:cs typeface="Calibri"/>
                <a:sym typeface="Calibri"/>
              </a:rPr>
              <a:t>Glory Be:</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Glory be to the Father and to the Son and to the Holy Spirit. As it was in the beginning, is now and ever shall be, world without end. Amen</a:t>
            </a:r>
            <a:endParaRPr sz="24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1"/>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07" name="Google Shape;407;p51"/>
          <p:cNvSpPr txBox="1"/>
          <p:nvPr/>
        </p:nvSpPr>
        <p:spPr>
          <a:xfrm>
            <a:off x="5358384" y="369687"/>
            <a:ext cx="5797296"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a:solidFill>
                  <a:srgbClr val="833C0B"/>
                </a:solidFill>
                <a:latin typeface="Calibri"/>
                <a:ea typeface="Calibri"/>
                <a:cs typeface="Calibri"/>
                <a:sym typeface="Calibri"/>
              </a:rPr>
              <a:t>And coming in he said to her, “Greetings, favoured one! The Lord is with you.” </a:t>
            </a:r>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“And behold, you will conceive in your womb and bear a son, and you shall name him Jesus.”</a:t>
            </a:r>
            <a:endParaRPr/>
          </a:p>
          <a:p>
            <a:pPr marL="0" marR="0" lvl="0" indent="0" algn="r" rtl="0">
              <a:spcBef>
                <a:spcPts val="0"/>
              </a:spcBef>
              <a:spcAft>
                <a:spcPts val="0"/>
              </a:spcAft>
              <a:buNone/>
            </a:pPr>
            <a:r>
              <a:rPr lang="en-CA" sz="2000">
                <a:solidFill>
                  <a:srgbClr val="833C0B"/>
                </a:solidFill>
                <a:latin typeface="Calibri"/>
                <a:ea typeface="Calibri"/>
                <a:cs typeface="Calibri"/>
                <a:sym typeface="Calibri"/>
              </a:rPr>
              <a:t>(Luke 1: 28-31</a:t>
            </a:r>
            <a:r>
              <a:rPr lang="en-CA" sz="1600">
                <a:solidFill>
                  <a:srgbClr val="833C0B"/>
                </a:solidFill>
                <a:latin typeface="Calibri"/>
                <a:ea typeface="Calibri"/>
                <a:cs typeface="Calibri"/>
                <a:sym typeface="Calibri"/>
              </a:rPr>
              <a:t>)</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p:txBody>
      </p:sp>
      <p:pic>
        <p:nvPicPr>
          <p:cNvPr id="408" name="Google Shape;408;p51"/>
          <p:cNvPicPr preferRelativeResize="0"/>
          <p:nvPr/>
        </p:nvPicPr>
        <p:blipFill rotWithShape="1">
          <a:blip r:embed="rId3">
            <a:alphaModFix/>
          </a:blip>
          <a:srcRect/>
          <a:stretch/>
        </p:blipFill>
        <p:spPr>
          <a:xfrm rot="5400000">
            <a:off x="-857250" y="868874"/>
            <a:ext cx="6858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2"/>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14" name="Google Shape;414;p52"/>
          <p:cNvSpPr txBox="1"/>
          <p:nvPr/>
        </p:nvSpPr>
        <p:spPr>
          <a:xfrm flipH="1">
            <a:off x="5410961" y="395207"/>
            <a:ext cx="6007299" cy="52937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a:solidFill>
                  <a:srgbClr val="833C0B"/>
                </a:solidFill>
                <a:latin typeface="Calibri"/>
                <a:ea typeface="Calibri"/>
                <a:cs typeface="Calibri"/>
                <a:sym typeface="Calibri"/>
              </a:rPr>
              <a:t>When Elizabeth heard Mary’s greeting, the baby leaped in her womb; and Elizabeth was filled with the Holy Spirit. And she cried out with a loud voice and said, “Blessed are you among women, and blessed is the fruit of your womb!” </a:t>
            </a:r>
            <a:endParaRPr/>
          </a:p>
          <a:p>
            <a:pPr marL="0" marR="0" lvl="0" indent="0" algn="r" rtl="0">
              <a:spcBef>
                <a:spcPts val="0"/>
              </a:spcBef>
              <a:spcAft>
                <a:spcPts val="0"/>
              </a:spcAft>
              <a:buNone/>
            </a:pPr>
            <a:r>
              <a:rPr lang="en-CA" sz="2000">
                <a:solidFill>
                  <a:srgbClr val="833C0B"/>
                </a:solidFill>
                <a:latin typeface="Calibri"/>
                <a:ea typeface="Calibri"/>
                <a:cs typeface="Calibri"/>
                <a:sym typeface="Calibri"/>
              </a:rPr>
              <a:t>(Luke 1: 41-42</a:t>
            </a:r>
            <a:r>
              <a:rPr lang="en-CA" sz="1600">
                <a:solidFill>
                  <a:srgbClr val="833C0B"/>
                </a:solidFill>
                <a:latin typeface="Calibri"/>
                <a:ea typeface="Calibri"/>
                <a:cs typeface="Calibri"/>
                <a:sym typeface="Calibri"/>
              </a:rPr>
              <a:t>)</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p:txBody>
      </p:sp>
      <p:pic>
        <p:nvPicPr>
          <p:cNvPr id="415" name="Google Shape;415;p52"/>
          <p:cNvPicPr preferRelativeResize="0"/>
          <p:nvPr/>
        </p:nvPicPr>
        <p:blipFill rotWithShape="1">
          <a:blip r:embed="rId3">
            <a:alphaModFix/>
          </a:blip>
          <a:srcRect/>
          <a:stretch/>
        </p:blipFill>
        <p:spPr>
          <a:xfrm rot="5400000">
            <a:off x="-857250" y="868874"/>
            <a:ext cx="6858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3"/>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21" name="Google Shape;421;p53"/>
          <p:cNvSpPr txBox="1"/>
          <p:nvPr/>
        </p:nvSpPr>
        <p:spPr>
          <a:xfrm flipH="1">
            <a:off x="5465825" y="474345"/>
            <a:ext cx="5897571" cy="50783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And she gave birth to her firstborn son; and she wrapped Him in cloths, and laid him in a manger, because there was no room for them in the inn. </a:t>
            </a:r>
            <a:endParaRPr/>
          </a:p>
          <a:p>
            <a:pPr marL="0" marR="0" lvl="0" indent="0" algn="r" rtl="0">
              <a:spcBef>
                <a:spcPts val="0"/>
              </a:spcBef>
              <a:spcAft>
                <a:spcPts val="0"/>
              </a:spcAft>
              <a:buNone/>
            </a:pPr>
            <a:r>
              <a:rPr lang="en-CA" sz="1800">
                <a:solidFill>
                  <a:srgbClr val="833C0B"/>
                </a:solidFill>
                <a:latin typeface="Calibri"/>
                <a:ea typeface="Calibri"/>
                <a:cs typeface="Calibri"/>
                <a:sym typeface="Calibri"/>
              </a:rPr>
              <a:t> </a:t>
            </a:r>
            <a:r>
              <a:rPr lang="en-CA" sz="1600">
                <a:solidFill>
                  <a:srgbClr val="833C0B"/>
                </a:solidFill>
                <a:latin typeface="Calibri"/>
                <a:ea typeface="Calibri"/>
                <a:cs typeface="Calibri"/>
                <a:sym typeface="Calibri"/>
              </a:rPr>
              <a:t>(Luke 2: 7)</a:t>
            </a:r>
            <a:r>
              <a:rPr lang="en-CA" sz="1800">
                <a:solidFill>
                  <a:srgbClr val="833C0B"/>
                </a:solidFill>
                <a:latin typeface="Calibri"/>
                <a:ea typeface="Calibri"/>
                <a:cs typeface="Calibri"/>
                <a:sym typeface="Calibri"/>
              </a:rPr>
              <a:t> </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rgbClr val="7F600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22" name="Google Shape;422;p53"/>
          <p:cNvPicPr preferRelativeResize="0"/>
          <p:nvPr/>
        </p:nvPicPr>
        <p:blipFill rotWithShape="1">
          <a:blip r:embed="rId3">
            <a:alphaModFix/>
          </a:blip>
          <a:srcRect/>
          <a:stretch/>
        </p:blipFill>
        <p:spPr>
          <a:xfrm rot="5400000">
            <a:off x="-857251" y="857250"/>
            <a:ext cx="6858000"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4"/>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28" name="Google Shape;428;p54"/>
          <p:cNvSpPr txBox="1"/>
          <p:nvPr/>
        </p:nvSpPr>
        <p:spPr>
          <a:xfrm>
            <a:off x="5413248" y="633984"/>
            <a:ext cx="5913120" cy="47705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And when the days for their purification according to the law of Moses were completed, they brought Him up to Jerusalem to present Him to the Lord as it is written in the Law of the Lord; “Every firstborn male that opens the womb shall be called holy to the Lord.”</a:t>
            </a:r>
            <a:endParaRPr/>
          </a:p>
          <a:p>
            <a:pPr marL="0" marR="0" lvl="0" indent="0" algn="r" rtl="0">
              <a:spcBef>
                <a:spcPts val="0"/>
              </a:spcBef>
              <a:spcAft>
                <a:spcPts val="0"/>
              </a:spcAft>
              <a:buNone/>
            </a:pPr>
            <a:r>
              <a:rPr lang="en-CA" sz="1600">
                <a:solidFill>
                  <a:srgbClr val="833C0B"/>
                </a:solidFill>
                <a:latin typeface="Calibri"/>
                <a:ea typeface="Calibri"/>
                <a:cs typeface="Calibri"/>
                <a:sym typeface="Calibri"/>
              </a:rPr>
              <a:t>(Luke 2: 22-23)</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p:txBody>
      </p:sp>
      <p:pic>
        <p:nvPicPr>
          <p:cNvPr id="429" name="Google Shape;429;p54"/>
          <p:cNvPicPr preferRelativeResize="0"/>
          <p:nvPr/>
        </p:nvPicPr>
        <p:blipFill rotWithShape="1">
          <a:blip r:embed="rId3">
            <a:alphaModFix/>
          </a:blip>
          <a:srcRect/>
          <a:stretch/>
        </p:blipFill>
        <p:spPr>
          <a:xfrm rot="5400000">
            <a:off x="-857250" y="868874"/>
            <a:ext cx="6858000"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5"/>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35" name="Google Shape;435;p55"/>
          <p:cNvSpPr txBox="1"/>
          <p:nvPr/>
        </p:nvSpPr>
        <p:spPr>
          <a:xfrm>
            <a:off x="5547360" y="1036320"/>
            <a:ext cx="5571744" cy="58785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And he said to them, “Why is it that you were looking for Me?  Did you not know that I had to be in my Father’s house?” </a:t>
            </a:r>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And he went down with them and came to Nazareth, and he continued in subjection to them; and His mother treasured all these things in her heart. </a:t>
            </a:r>
            <a:endParaRPr/>
          </a:p>
          <a:p>
            <a:pPr marL="0" marR="0" lvl="0" indent="0" algn="r" rtl="0">
              <a:spcBef>
                <a:spcPts val="0"/>
              </a:spcBef>
              <a:spcAft>
                <a:spcPts val="0"/>
              </a:spcAft>
              <a:buNone/>
            </a:pPr>
            <a:r>
              <a:rPr lang="en-CA" sz="1600">
                <a:solidFill>
                  <a:srgbClr val="833C0B"/>
                </a:solidFill>
                <a:latin typeface="Calibri"/>
                <a:ea typeface="Calibri"/>
                <a:cs typeface="Calibri"/>
                <a:sym typeface="Calibri"/>
              </a:rPr>
              <a:t>(Luke 2: 49-51)</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6" name="Google Shape;436;p55"/>
          <p:cNvPicPr preferRelativeResize="0"/>
          <p:nvPr/>
        </p:nvPicPr>
        <p:blipFill rotWithShape="1">
          <a:blip r:embed="rId3">
            <a:alphaModFix/>
          </a:blip>
          <a:srcRect/>
          <a:stretch/>
        </p:blipFill>
        <p:spPr>
          <a:xfrm rot="5400000">
            <a:off x="-857250" y="857250"/>
            <a:ext cx="68580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6"/>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42" name="Google Shape;442;p56"/>
          <p:cNvSpPr txBox="1"/>
          <p:nvPr/>
        </p:nvSpPr>
        <p:spPr>
          <a:xfrm flipH="1">
            <a:off x="652581" y="613309"/>
            <a:ext cx="10710362" cy="5016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1">
                <a:solidFill>
                  <a:srgbClr val="833C0B"/>
                </a:solidFill>
                <a:latin typeface="Calibri"/>
                <a:ea typeface="Calibri"/>
                <a:cs typeface="Calibri"/>
                <a:sym typeface="Calibri"/>
              </a:rPr>
              <a:t>Hail Holy Queen:</a:t>
            </a:r>
            <a:endParaRPr/>
          </a:p>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Hail Holy Queen, Mother of Mercy! Our life, our sweetness and our hope! To thee do we cry, poor banished children of Eve, to thee do we send up our sighs, mourning and weeping in this valley of tears. Turn then, most gracious advocate, thy eyes of mercy towards us; and after this, our exile, show unto us the blessed fruit of thy womb, Jesus. O clement, O loving, O sweet Virgin Mary. Pray for us O Holy Mother of God, That we may be made worthy of the promises of Christ</a:t>
            </a:r>
            <a:r>
              <a:rPr lang="en-CA" sz="1800">
                <a:solidFill>
                  <a:srgbClr val="833C0B"/>
                </a:solidFill>
                <a:latin typeface="Calibri"/>
                <a:ea typeface="Calibri"/>
                <a:cs typeface="Calibri"/>
                <a:sym typeface="Calibri"/>
              </a:rPr>
              <a: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7"/>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48" name="Google Shape;448;p57"/>
          <p:cNvSpPr txBox="1"/>
          <p:nvPr/>
        </p:nvSpPr>
        <p:spPr>
          <a:xfrm flipH="1">
            <a:off x="713671" y="214896"/>
            <a:ext cx="3453385" cy="63094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Lord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Lord have mercy</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Christ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Christ have mercy</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Lord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Lord have mercy </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Christ hear us.</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Christ graciously hear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Father of heaven</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Son, Redeemer of the world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Holy Spirit</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Holy Trinity, one God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57"/>
          <p:cNvSpPr txBox="1"/>
          <p:nvPr/>
        </p:nvSpPr>
        <p:spPr>
          <a:xfrm flipH="1">
            <a:off x="4793197" y="214896"/>
            <a:ext cx="2953517" cy="68326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Holy Mary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Mother of God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Joseph</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Anne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Francis</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Claire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Ferdinand III of Castille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Zita of Lucca</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57"/>
          <p:cNvSpPr txBox="1"/>
          <p:nvPr/>
        </p:nvSpPr>
        <p:spPr>
          <a:xfrm flipH="1">
            <a:off x="8372855" y="214896"/>
            <a:ext cx="3105474"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Saint Anna Schaeffer</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Rose of Vitebro</a:t>
            </a: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Thomas Moore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8"/>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56" name="Google Shape;456;p58"/>
          <p:cNvSpPr txBox="1"/>
          <p:nvPr/>
        </p:nvSpPr>
        <p:spPr>
          <a:xfrm flipH="1">
            <a:off x="418453" y="723037"/>
            <a:ext cx="1092010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Grant we beseech Thee, O Lord God, unto us thy servants, that we may rejoice in continual health of mind and body, and by the glorious intercession of the Blessed Mary, ever Virgin, may be delivered from present sadness, and enter into the joy of thine eternal gladness. Through Christ our Lord. Amen</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9"/>
          <p:cNvPicPr preferRelativeResize="0">
            <a:picLocks noGrp="1"/>
          </p:cNvPicPr>
          <p:nvPr>
            <p:ph type="body" idx="1"/>
          </p:nvPr>
        </p:nvPicPr>
        <p:blipFill rotWithShape="1">
          <a:blip r:embed="rId3">
            <a:alphaModFix/>
          </a:blip>
          <a:srcRect/>
          <a:stretch/>
        </p:blipFill>
        <p:spPr>
          <a:xfrm>
            <a:off x="387458" y="0"/>
            <a:ext cx="4150603" cy="5950685"/>
          </a:xfrm>
          <a:prstGeom prst="rect">
            <a:avLst/>
          </a:prstGeom>
          <a:noFill/>
          <a:ln>
            <a:noFill/>
          </a:ln>
        </p:spPr>
      </p:pic>
      <p:sp>
        <p:nvSpPr>
          <p:cNvPr id="462" name="Google Shape;462;p59"/>
          <p:cNvSpPr txBox="1"/>
          <p:nvPr/>
        </p:nvSpPr>
        <p:spPr>
          <a:xfrm>
            <a:off x="4832700" y="809475"/>
            <a:ext cx="7023600" cy="427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4200">
                <a:solidFill>
                  <a:srgbClr val="833C0B"/>
                </a:solidFill>
                <a:latin typeface="Algerian"/>
                <a:ea typeface="Algerian"/>
                <a:cs typeface="Algerian"/>
                <a:sym typeface="Algerian"/>
              </a:rPr>
              <a:t>Feast of</a:t>
            </a:r>
            <a:r>
              <a:rPr lang="en-CA" sz="4800">
                <a:solidFill>
                  <a:srgbClr val="833C0B"/>
                </a:solidFill>
                <a:latin typeface="Algerian"/>
                <a:ea typeface="Algerian"/>
                <a:cs typeface="Algerian"/>
                <a:sym typeface="Algerian"/>
              </a:rPr>
              <a:t> </a:t>
            </a:r>
            <a:endParaRPr sz="48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4200">
                <a:solidFill>
                  <a:srgbClr val="833C0B"/>
                </a:solidFill>
                <a:latin typeface="Algerian"/>
                <a:ea typeface="Algerian"/>
                <a:cs typeface="Algerian"/>
                <a:sym typeface="Algerian"/>
              </a:rPr>
              <a:t>Our Lady of The  Angels   </a:t>
            </a:r>
            <a:endParaRPr sz="4200"/>
          </a:p>
          <a:p>
            <a:pPr marL="0" marR="0" lvl="0" indent="0" algn="ctr" rtl="0">
              <a:spcBef>
                <a:spcPts val="0"/>
              </a:spcBef>
              <a:spcAft>
                <a:spcPts val="0"/>
              </a:spcAft>
              <a:buNone/>
            </a:pPr>
            <a:endParaRPr sz="42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4400" baseline="30000">
                <a:solidFill>
                  <a:srgbClr val="833C0B"/>
                </a:solidFill>
                <a:latin typeface="Algerian"/>
                <a:ea typeface="Algerian"/>
                <a:cs typeface="Algerian"/>
                <a:sym typeface="Algerian"/>
              </a:rPr>
              <a:t>Franciscan Crown rosary &amp; vespers</a:t>
            </a:r>
            <a:endParaRPr/>
          </a:p>
          <a:p>
            <a:pPr marL="0" marR="0" lvl="0" indent="0" algn="ctr" rtl="0">
              <a:spcBef>
                <a:spcPts val="0"/>
              </a:spcBef>
              <a:spcAft>
                <a:spcPts val="0"/>
              </a:spcAft>
              <a:buNone/>
            </a:pPr>
            <a:r>
              <a:rPr lang="en-CA" sz="4400" baseline="30000">
                <a:solidFill>
                  <a:srgbClr val="833C0B"/>
                </a:solidFill>
                <a:latin typeface="Algerian"/>
                <a:ea typeface="Algerian"/>
                <a:cs typeface="Algerian"/>
                <a:sym typeface="Algerian"/>
              </a:rPr>
              <a:t>august 2, 2026</a:t>
            </a:r>
            <a:endParaRPr/>
          </a:p>
          <a:p>
            <a:pPr marL="0" marR="0" lvl="0" indent="0" algn="ctr" rtl="0">
              <a:spcBef>
                <a:spcPts val="0"/>
              </a:spcBef>
              <a:spcAft>
                <a:spcPts val="0"/>
              </a:spcAft>
              <a:buNone/>
            </a:pPr>
            <a:r>
              <a:rPr lang="en-CA" sz="2800" baseline="30000">
                <a:solidFill>
                  <a:srgbClr val="833C0B"/>
                </a:solidFill>
                <a:latin typeface="Algerian"/>
                <a:ea typeface="Algerian"/>
                <a:cs typeface="Algerian"/>
                <a:sym typeface="Algerian"/>
              </a:rPr>
              <a:t>special Intention: peace in the world</a:t>
            </a:r>
            <a:r>
              <a:rPr lang="en-CA" sz="2800">
                <a:solidFill>
                  <a:srgbClr val="833C0B"/>
                </a:solidFill>
                <a:latin typeface="Algerian"/>
                <a:ea typeface="Algerian"/>
                <a:cs typeface="Algerian"/>
                <a:sym typeface="Algerian"/>
              </a:rPr>
              <a:t> </a:t>
            </a:r>
            <a:endParaRPr/>
          </a:p>
          <a:p>
            <a:pPr marL="0" marR="0" lvl="0" indent="0" algn="ctr" rtl="0">
              <a:spcBef>
                <a:spcPts val="0"/>
              </a:spcBef>
              <a:spcAft>
                <a:spcPts val="0"/>
              </a:spcAft>
              <a:buNone/>
            </a:pPr>
            <a:endParaRPr sz="2400">
              <a:solidFill>
                <a:srgbClr val="833C0B"/>
              </a:solidFill>
              <a:latin typeface="Algerian"/>
              <a:ea typeface="Algerian"/>
              <a:cs typeface="Algerian"/>
              <a:sym typeface="Algerian"/>
            </a:endParaRPr>
          </a:p>
        </p:txBody>
      </p:sp>
      <p:sp>
        <p:nvSpPr>
          <p:cNvPr id="463" name="Google Shape;463;p59"/>
          <p:cNvSpPr txBox="1"/>
          <p:nvPr/>
        </p:nvSpPr>
        <p:spPr>
          <a:xfrm>
            <a:off x="1007392" y="5950685"/>
            <a:ext cx="31926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Vision of St. Francis of Assisi” </a:t>
            </a:r>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by Vincente Carducho – 1631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6"/>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33C0B"/>
              </a:buClr>
              <a:buSzPts val="3200"/>
              <a:buNone/>
            </a:pPr>
            <a:r>
              <a:rPr lang="en-CA" sz="3200" b="1">
                <a:solidFill>
                  <a:srgbClr val="833C0B"/>
                </a:solidFill>
                <a:latin typeface="Calibri"/>
                <a:ea typeface="Calibri"/>
                <a:cs typeface="Calibri"/>
                <a:sym typeface="Calibri"/>
              </a:rPr>
              <a:t>Sorrowful Mysteries</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In the name of the Father and the son and of the Holy Spirit.</a:t>
            </a:r>
            <a:endParaRPr/>
          </a:p>
          <a:p>
            <a:pPr marL="0" lvl="0" indent="0" algn="l" rtl="0">
              <a:lnSpc>
                <a:spcPct val="90000"/>
              </a:lnSpc>
              <a:spcBef>
                <a:spcPts val="1000"/>
              </a:spcBef>
              <a:spcAft>
                <a:spcPts val="0"/>
              </a:spcAft>
              <a:buClr>
                <a:srgbClr val="833C0B"/>
              </a:buClr>
              <a:buSzPts val="2800"/>
              <a:buNone/>
            </a:pPr>
            <a:r>
              <a:rPr lang="en-CA" b="1">
                <a:solidFill>
                  <a:srgbClr val="833C0B"/>
                </a:solidFill>
                <a:latin typeface="Calibri"/>
                <a:ea typeface="Calibri"/>
                <a:cs typeface="Calibri"/>
                <a:sym typeface="Calibri"/>
              </a:rPr>
              <a:t>Apostles Creed:</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 believe in God, the Father Almighty, creator of heaven and earth and in Jesus Christ his only begotten Son, our Lord, who was conceived by the Holy Spirit, born of the Virgin Mary, suffered under Pontius Pilate, was crucified died and was buried. He descended into hell, on the third day he rose again from the dead, he ascended into heaven, and is seated at the right hand of God, the Father Almighty, from there he will come to judge the living and the dead. </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 I believe in the Holy Spirit, the Holy Catholic Church, the communion of saints, the forgiveness of sins, the resurrection of the body and life everlasting. Amen. </a:t>
            </a:r>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0"/>
          <p:cNvSpPr txBox="1">
            <a:spLocks noGrp="1"/>
          </p:cNvSpPr>
          <p:nvPr>
            <p:ph type="body" idx="1"/>
          </p:nvPr>
        </p:nvSpPr>
        <p:spPr>
          <a:xfrm>
            <a:off x="418454" y="369687"/>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i="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69" name="Google Shape;469;p60"/>
          <p:cNvSpPr txBox="1"/>
          <p:nvPr/>
        </p:nvSpPr>
        <p:spPr>
          <a:xfrm flipH="1">
            <a:off x="614152" y="450985"/>
            <a:ext cx="4925264" cy="618502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CA" sz="1600" b="1">
                <a:solidFill>
                  <a:srgbClr val="833C0B"/>
                </a:solidFill>
                <a:latin typeface="Calibri"/>
                <a:ea typeface="Calibri"/>
                <a:cs typeface="Calibri"/>
                <a:sym typeface="Calibri"/>
              </a:rPr>
              <a:t>Hail Mary: Gentle Woman </a:t>
            </a:r>
            <a:endParaRPr/>
          </a:p>
          <a:p>
            <a:pPr marL="0" marR="0" lvl="0" indent="0" algn="l" rtl="0">
              <a:lnSpc>
                <a:spcPct val="115000"/>
              </a:lnSpc>
              <a:spcBef>
                <a:spcPts val="1000"/>
              </a:spcBef>
              <a:spcAft>
                <a:spcPts val="0"/>
              </a:spcAft>
              <a:buNone/>
            </a:pPr>
            <a:r>
              <a:rPr lang="en-CA" sz="1600">
                <a:solidFill>
                  <a:srgbClr val="833C0B"/>
                </a:solidFill>
                <a:latin typeface="Calibri"/>
                <a:ea typeface="Calibri"/>
                <a:cs typeface="Calibri"/>
                <a:sym typeface="Calibri"/>
              </a:rPr>
              <a:t>Hail Mary, full of grace, the Lord is with you.</a:t>
            </a:r>
            <a:endParaRPr/>
          </a:p>
          <a:p>
            <a:pPr marL="0" marR="0" lvl="0" indent="0" algn="l" rtl="0">
              <a:lnSpc>
                <a:spcPct val="115000"/>
              </a:lnSpc>
              <a:spcBef>
                <a:spcPts val="1000"/>
              </a:spcBef>
              <a:spcAft>
                <a:spcPts val="0"/>
              </a:spcAft>
              <a:buNone/>
            </a:pPr>
            <a:r>
              <a:rPr lang="en-CA" sz="1600">
                <a:solidFill>
                  <a:srgbClr val="833C0B"/>
                </a:solidFill>
                <a:latin typeface="Calibri"/>
                <a:ea typeface="Calibri"/>
                <a:cs typeface="Calibri"/>
                <a:sym typeface="Calibri"/>
              </a:rPr>
              <a:t>Blessed are you among women,</a:t>
            </a:r>
            <a:endParaRPr/>
          </a:p>
          <a:p>
            <a:pPr marL="0" marR="0" lvl="0" indent="0" algn="l" rtl="0">
              <a:lnSpc>
                <a:spcPct val="115000"/>
              </a:lnSpc>
              <a:spcBef>
                <a:spcPts val="1000"/>
              </a:spcBef>
              <a:spcAft>
                <a:spcPts val="0"/>
              </a:spcAft>
              <a:buNone/>
            </a:pPr>
            <a:r>
              <a:rPr lang="en-CA" sz="1600">
                <a:solidFill>
                  <a:srgbClr val="833C0B"/>
                </a:solidFill>
                <a:latin typeface="Calibri"/>
                <a:ea typeface="Calibri"/>
                <a:cs typeface="Calibri"/>
                <a:sym typeface="Calibri"/>
              </a:rPr>
              <a:t>And blest is the fruit of your womb, Jesus.</a:t>
            </a:r>
            <a:endParaRPr/>
          </a:p>
          <a:p>
            <a:pPr marL="0" marR="0" lvl="0" indent="0" algn="l" rtl="0">
              <a:lnSpc>
                <a:spcPct val="115000"/>
              </a:lnSpc>
              <a:spcBef>
                <a:spcPts val="1000"/>
              </a:spcBef>
              <a:spcAft>
                <a:spcPts val="0"/>
              </a:spcAft>
              <a:buNone/>
            </a:pPr>
            <a:endParaRPr sz="1600">
              <a:solidFill>
                <a:srgbClr val="833C0B"/>
              </a:solidFill>
              <a:latin typeface="Calibri"/>
              <a:ea typeface="Calibri"/>
              <a:cs typeface="Calibri"/>
              <a:sym typeface="Calibri"/>
            </a:endParaRPr>
          </a:p>
          <a:p>
            <a:pPr marL="0" marR="0" lvl="0" indent="0" algn="l" rtl="0">
              <a:lnSpc>
                <a:spcPct val="115000"/>
              </a:lnSpc>
              <a:spcBef>
                <a:spcPts val="1000"/>
              </a:spcBef>
              <a:spcAft>
                <a:spcPts val="0"/>
              </a:spcAft>
              <a:buNone/>
            </a:pPr>
            <a:r>
              <a:rPr lang="en-CA" sz="1600">
                <a:solidFill>
                  <a:srgbClr val="833C0B"/>
                </a:solidFill>
                <a:latin typeface="Calibri"/>
                <a:ea typeface="Calibri"/>
                <a:cs typeface="Calibri"/>
                <a:sym typeface="Calibri"/>
              </a:rPr>
              <a:t>Holy Mary, mother of God,</a:t>
            </a:r>
            <a:endParaRPr/>
          </a:p>
          <a:p>
            <a:pPr marL="0" marR="0" lvl="0" indent="0" algn="l" rtl="0">
              <a:lnSpc>
                <a:spcPct val="115000"/>
              </a:lnSpc>
              <a:spcBef>
                <a:spcPts val="1000"/>
              </a:spcBef>
              <a:spcAft>
                <a:spcPts val="0"/>
              </a:spcAft>
              <a:buNone/>
            </a:pPr>
            <a:r>
              <a:rPr lang="en-CA" sz="1600">
                <a:solidFill>
                  <a:srgbClr val="833C0B"/>
                </a:solidFill>
                <a:latin typeface="Calibri"/>
                <a:ea typeface="Calibri"/>
                <a:cs typeface="Calibri"/>
                <a:sym typeface="Calibri"/>
              </a:rPr>
              <a:t>Pray for us sinners now, </a:t>
            </a:r>
            <a:endParaRPr/>
          </a:p>
          <a:p>
            <a:pPr marL="0" marR="0" lvl="0" indent="0" algn="l" rtl="0">
              <a:lnSpc>
                <a:spcPct val="115000"/>
              </a:lnSpc>
              <a:spcBef>
                <a:spcPts val="1000"/>
              </a:spcBef>
              <a:spcAft>
                <a:spcPts val="0"/>
              </a:spcAft>
              <a:buNone/>
            </a:pPr>
            <a:r>
              <a:rPr lang="en-CA" sz="1600">
                <a:solidFill>
                  <a:srgbClr val="833C0B"/>
                </a:solidFill>
                <a:latin typeface="Calibri"/>
                <a:ea typeface="Calibri"/>
                <a:cs typeface="Calibri"/>
                <a:sym typeface="Calibri"/>
              </a:rPr>
              <a:t>and at the hour of death. Amen</a:t>
            </a:r>
            <a:endParaRPr/>
          </a:p>
          <a:p>
            <a:pPr marL="0" marR="0" lvl="0" indent="0" algn="l" rtl="0">
              <a:lnSpc>
                <a:spcPct val="115000"/>
              </a:lnSpc>
              <a:spcBef>
                <a:spcPts val="1000"/>
              </a:spcBef>
              <a:spcAft>
                <a:spcPts val="0"/>
              </a:spcAft>
              <a:buNone/>
            </a:pPr>
            <a:endParaRPr sz="1600">
              <a:solidFill>
                <a:srgbClr val="833C0B"/>
              </a:solidFill>
              <a:latin typeface="Calibri"/>
              <a:ea typeface="Calibri"/>
              <a:cs typeface="Calibri"/>
              <a:sym typeface="Calibri"/>
            </a:endParaRPr>
          </a:p>
          <a:p>
            <a:pPr marL="0" marR="0" lvl="0" indent="0" algn="l" rtl="0">
              <a:lnSpc>
                <a:spcPct val="115000"/>
              </a:lnSpc>
              <a:spcBef>
                <a:spcPts val="1000"/>
              </a:spcBef>
              <a:spcAft>
                <a:spcPts val="0"/>
              </a:spcAft>
              <a:buNone/>
            </a:pPr>
            <a:r>
              <a:rPr lang="en-CA" sz="1600" b="1">
                <a:solidFill>
                  <a:srgbClr val="833C0B"/>
                </a:solidFill>
                <a:latin typeface="Calibri"/>
                <a:ea typeface="Calibri"/>
                <a:cs typeface="Calibri"/>
                <a:sym typeface="Calibri"/>
              </a:rPr>
              <a:t>Refrain:</a:t>
            </a:r>
            <a:endParaRPr/>
          </a:p>
          <a:p>
            <a:pPr marL="0" marR="0" lvl="0" indent="0" algn="l" rtl="0">
              <a:lnSpc>
                <a:spcPct val="115000"/>
              </a:lnSpc>
              <a:spcBef>
                <a:spcPts val="1000"/>
              </a:spcBef>
              <a:spcAft>
                <a:spcPts val="0"/>
              </a:spcAft>
              <a:buNone/>
            </a:pPr>
            <a:r>
              <a:rPr lang="en-CA" sz="1600">
                <a:solidFill>
                  <a:srgbClr val="833C0B"/>
                </a:solidFill>
                <a:latin typeface="Calibri"/>
                <a:ea typeface="Calibri"/>
                <a:cs typeface="Calibri"/>
                <a:sym typeface="Calibri"/>
              </a:rPr>
              <a:t>Gentle woman, quiet light;</a:t>
            </a:r>
            <a:endParaRPr/>
          </a:p>
          <a:p>
            <a:pPr marL="0" marR="0" lvl="0" indent="0" algn="l" rtl="0">
              <a:lnSpc>
                <a:spcPct val="115000"/>
              </a:lnSpc>
              <a:spcBef>
                <a:spcPts val="1000"/>
              </a:spcBef>
              <a:spcAft>
                <a:spcPts val="0"/>
              </a:spcAft>
              <a:buNone/>
            </a:pPr>
            <a:r>
              <a:rPr lang="en-CA" sz="1600">
                <a:solidFill>
                  <a:srgbClr val="833C0B"/>
                </a:solidFill>
                <a:latin typeface="Calibri"/>
                <a:ea typeface="Calibri"/>
                <a:cs typeface="Calibri"/>
                <a:sym typeface="Calibri"/>
              </a:rPr>
              <a:t>Morning star, so strong and bright.</a:t>
            </a:r>
            <a:endParaRPr/>
          </a:p>
          <a:p>
            <a:pPr marL="0" marR="0" lvl="0" indent="0" algn="l" rtl="0">
              <a:lnSpc>
                <a:spcPct val="115000"/>
              </a:lnSpc>
              <a:spcBef>
                <a:spcPts val="1000"/>
              </a:spcBef>
              <a:spcAft>
                <a:spcPts val="0"/>
              </a:spcAft>
              <a:buNone/>
            </a:pPr>
            <a:r>
              <a:rPr lang="en-CA" sz="1600">
                <a:solidFill>
                  <a:srgbClr val="833C0B"/>
                </a:solidFill>
                <a:latin typeface="Calibri"/>
                <a:ea typeface="Calibri"/>
                <a:cs typeface="Calibri"/>
                <a:sym typeface="Calibri"/>
              </a:rPr>
              <a:t>Gentle mother, peaceful dove,</a:t>
            </a:r>
            <a:endParaRPr/>
          </a:p>
          <a:p>
            <a:pPr marL="0" marR="0" lvl="0" indent="0" algn="l" rtl="0">
              <a:lnSpc>
                <a:spcPct val="115000"/>
              </a:lnSpc>
              <a:spcBef>
                <a:spcPts val="1000"/>
              </a:spcBef>
              <a:spcAft>
                <a:spcPts val="0"/>
              </a:spcAft>
              <a:buNone/>
            </a:pPr>
            <a:r>
              <a:rPr lang="en-CA" sz="1600">
                <a:solidFill>
                  <a:srgbClr val="833C0B"/>
                </a:solidFill>
                <a:latin typeface="Calibri"/>
                <a:ea typeface="Calibri"/>
                <a:cs typeface="Calibri"/>
                <a:sym typeface="Calibri"/>
              </a:rPr>
              <a:t>Teach us wisdom, teach us love.</a:t>
            </a:r>
            <a:endParaRPr sz="1600">
              <a:solidFill>
                <a:srgbClr val="833C0B"/>
              </a:solidFill>
              <a:latin typeface="Courgette"/>
              <a:ea typeface="Courgette"/>
              <a:cs typeface="Courgette"/>
              <a:sym typeface="Courgette"/>
            </a:endParaRPr>
          </a:p>
          <a:p>
            <a:pPr marL="0" marR="0" lvl="0" indent="0" algn="l" rtl="0">
              <a:lnSpc>
                <a:spcPct val="115000"/>
              </a:lnSpc>
              <a:spcBef>
                <a:spcPts val="1000"/>
              </a:spcBef>
              <a:spcAft>
                <a:spcPts val="0"/>
              </a:spcAft>
              <a:buNone/>
            </a:pPr>
            <a:endParaRPr sz="2000">
              <a:solidFill>
                <a:srgbClr val="833C0B"/>
              </a:solidFill>
              <a:latin typeface="Calibri"/>
              <a:ea typeface="Calibri"/>
              <a:cs typeface="Calibri"/>
              <a:sym typeface="Calibri"/>
            </a:endParaRPr>
          </a:p>
        </p:txBody>
      </p:sp>
      <p:sp>
        <p:nvSpPr>
          <p:cNvPr id="470" name="Google Shape;470;p60"/>
          <p:cNvSpPr txBox="1"/>
          <p:nvPr/>
        </p:nvSpPr>
        <p:spPr>
          <a:xfrm>
            <a:off x="6308480" y="1153490"/>
            <a:ext cx="5465066" cy="570451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CA" sz="2000">
                <a:solidFill>
                  <a:srgbClr val="833C0B"/>
                </a:solidFill>
                <a:latin typeface="Calibri"/>
                <a:ea typeface="Calibri"/>
                <a:cs typeface="Calibri"/>
                <a:sym typeface="Calibri"/>
              </a:rPr>
              <a:t>You were chosen by the Father;</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You were chosen for the Son.</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You were chosen from all women,</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And for woman, shining one.</a:t>
            </a:r>
            <a:endParaRPr/>
          </a:p>
          <a:p>
            <a:pPr marL="0" marR="0" lvl="0" indent="0" algn="l" rtl="0">
              <a:lnSpc>
                <a:spcPct val="115000"/>
              </a:lnSpc>
              <a:spcBef>
                <a:spcPts val="1000"/>
              </a:spcBef>
              <a:spcAft>
                <a:spcPts val="0"/>
              </a:spcAft>
              <a:buNone/>
            </a:pPr>
            <a:r>
              <a:rPr lang="en-CA" sz="2000" b="1">
                <a:solidFill>
                  <a:srgbClr val="833C0B"/>
                </a:solidFill>
                <a:latin typeface="Calibri"/>
                <a:ea typeface="Calibri"/>
                <a:cs typeface="Calibri"/>
                <a:sym typeface="Calibri"/>
              </a:rPr>
              <a:t>Refrain</a:t>
            </a:r>
            <a:r>
              <a:rPr lang="en-CA" sz="2000">
                <a:solidFill>
                  <a:srgbClr val="833C0B"/>
                </a:solidFill>
                <a:latin typeface="Calibri"/>
                <a:ea typeface="Calibri"/>
                <a:cs typeface="Calibri"/>
                <a:sym typeface="Calibri"/>
              </a:rPr>
              <a:t>.</a:t>
            </a:r>
            <a:endParaRPr/>
          </a:p>
          <a:p>
            <a:pPr marL="0" marR="0" lvl="0" indent="0" algn="l" rtl="0">
              <a:lnSpc>
                <a:spcPct val="115000"/>
              </a:lnSpc>
              <a:spcBef>
                <a:spcPts val="1000"/>
              </a:spcBef>
              <a:spcAft>
                <a:spcPts val="0"/>
              </a:spcAft>
              <a:buNone/>
            </a:pPr>
            <a:endParaRPr sz="2000">
              <a:solidFill>
                <a:srgbClr val="833C0B"/>
              </a:solidFill>
              <a:latin typeface="Calibri"/>
              <a:ea typeface="Calibri"/>
              <a:cs typeface="Calibri"/>
              <a:sym typeface="Calibri"/>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Blessed are you, among women.</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Blest in turn, all women too.</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Blessed they, with peaceful spirits,</a:t>
            </a:r>
            <a:endParaRPr/>
          </a:p>
          <a:p>
            <a:pPr marL="0" marR="0" lvl="0" indent="0" algn="l" rtl="0">
              <a:lnSpc>
                <a:spcPct val="115000"/>
              </a:lnSpc>
              <a:spcBef>
                <a:spcPts val="1000"/>
              </a:spcBef>
              <a:spcAft>
                <a:spcPts val="0"/>
              </a:spcAft>
              <a:buNone/>
            </a:pPr>
            <a:r>
              <a:rPr lang="en-CA" sz="2000">
                <a:solidFill>
                  <a:srgbClr val="833C0B"/>
                </a:solidFill>
                <a:latin typeface="Calibri"/>
                <a:ea typeface="Calibri"/>
                <a:cs typeface="Calibri"/>
                <a:sym typeface="Calibri"/>
              </a:rPr>
              <a:t>Blessed they, with gentle hearts.</a:t>
            </a:r>
            <a:endParaRPr/>
          </a:p>
          <a:p>
            <a:pPr marL="0" marR="0" lvl="0" indent="0" algn="l" rtl="0">
              <a:lnSpc>
                <a:spcPct val="115000"/>
              </a:lnSpc>
              <a:spcBef>
                <a:spcPts val="1000"/>
              </a:spcBef>
              <a:spcAft>
                <a:spcPts val="0"/>
              </a:spcAft>
              <a:buNone/>
            </a:pPr>
            <a:r>
              <a:rPr lang="en-CA" sz="2000" b="1">
                <a:solidFill>
                  <a:srgbClr val="833C0B"/>
                </a:solidFill>
                <a:latin typeface="Calibri"/>
                <a:ea typeface="Calibri"/>
                <a:cs typeface="Calibri"/>
                <a:sym typeface="Calibri"/>
              </a:rPr>
              <a:t>Refrain</a:t>
            </a:r>
            <a:endParaRPr/>
          </a:p>
          <a:p>
            <a:pPr marL="0" marR="0" lvl="0" indent="0" algn="l" rtl="0">
              <a:lnSpc>
                <a:spcPct val="115000"/>
              </a:lnSpc>
              <a:spcBef>
                <a:spcPts val="1000"/>
              </a:spcBef>
              <a:spcAft>
                <a:spcPts val="0"/>
              </a:spcAft>
              <a:buNone/>
            </a:pPr>
            <a:endParaRPr sz="1800">
              <a:solidFill>
                <a:srgbClr val="833C0B"/>
              </a:solidFill>
              <a:latin typeface="Courgette"/>
              <a:ea typeface="Courgette"/>
              <a:cs typeface="Courgette"/>
              <a:sym typeface="Courgette"/>
            </a:endParaRPr>
          </a:p>
        </p:txBody>
      </p:sp>
      <p:pic>
        <p:nvPicPr>
          <p:cNvPr id="471" name="Google Shape;471;p60"/>
          <p:cNvPicPr preferRelativeResize="0"/>
          <p:nvPr/>
        </p:nvPicPr>
        <p:blipFill rotWithShape="1">
          <a:blip r:embed="rId3">
            <a:alphaModFix/>
          </a:blip>
          <a:srcRect/>
          <a:stretch/>
        </p:blipFill>
        <p:spPr>
          <a:xfrm>
            <a:off x="8002969" y="64887"/>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5000"/>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61"/>
          <p:cNvPicPr preferRelativeResize="0">
            <a:picLocks noGrp="1"/>
          </p:cNvPicPr>
          <p:nvPr>
            <p:ph type="body" idx="1"/>
          </p:nvPr>
        </p:nvPicPr>
        <p:blipFill rotWithShape="1">
          <a:blip r:embed="rId3">
            <a:alphaModFix/>
          </a:blip>
          <a:srcRect/>
          <a:stretch/>
        </p:blipFill>
        <p:spPr>
          <a:xfrm>
            <a:off x="282223" y="298097"/>
            <a:ext cx="4699658" cy="5790187"/>
          </a:xfrm>
          <a:prstGeom prst="rect">
            <a:avLst/>
          </a:prstGeom>
          <a:noFill/>
          <a:ln>
            <a:noFill/>
          </a:ln>
        </p:spPr>
      </p:pic>
      <p:sp>
        <p:nvSpPr>
          <p:cNvPr id="477" name="Google Shape;477;p61"/>
          <p:cNvSpPr txBox="1"/>
          <p:nvPr/>
        </p:nvSpPr>
        <p:spPr>
          <a:xfrm flipH="1">
            <a:off x="5309418" y="298097"/>
            <a:ext cx="6753627" cy="740196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r>
              <a:rPr lang="en-CA" sz="2400" b="1">
                <a:solidFill>
                  <a:srgbClr val="C55A11"/>
                </a:solidFill>
                <a:latin typeface="Calibri"/>
                <a:ea typeface="Calibri"/>
                <a:cs typeface="Calibri"/>
                <a:sym typeface="Calibri"/>
              </a:rPr>
              <a:t>Mary’s 1</a:t>
            </a:r>
            <a:r>
              <a:rPr lang="en-CA" sz="2400" b="1" baseline="30000">
                <a:solidFill>
                  <a:srgbClr val="C55A11"/>
                </a:solidFill>
                <a:latin typeface="Calibri"/>
                <a:ea typeface="Calibri"/>
                <a:cs typeface="Calibri"/>
                <a:sym typeface="Calibri"/>
              </a:rPr>
              <a:t>st</a:t>
            </a:r>
            <a:r>
              <a:rPr lang="en-CA" sz="2400" b="1">
                <a:solidFill>
                  <a:srgbClr val="C55A11"/>
                </a:solidFill>
                <a:latin typeface="Calibri"/>
                <a:ea typeface="Calibri"/>
                <a:cs typeface="Calibri"/>
                <a:sym typeface="Calibri"/>
              </a:rPr>
              <a:t> Joy - The Annunciation.</a:t>
            </a:r>
            <a:r>
              <a:rPr lang="en-CA" sz="2400">
                <a:solidFill>
                  <a:srgbClr val="C55A11"/>
                </a:solidFill>
                <a:latin typeface="Calibri"/>
                <a:ea typeface="Calibri"/>
                <a:cs typeface="Calibri"/>
                <a:sym typeface="Calibri"/>
              </a:rPr>
              <a:t> We pray for the gift of fortitude.</a:t>
            </a:r>
            <a:endParaRPr/>
          </a:p>
          <a:p>
            <a:pPr marL="0" marR="0" lvl="0" indent="0" algn="l" rtl="0">
              <a:lnSpc>
                <a:spcPct val="107000"/>
              </a:lnSpc>
              <a:spcBef>
                <a:spcPts val="0"/>
              </a:spcBef>
              <a:spcAft>
                <a:spcPts val="0"/>
              </a:spcAft>
              <a:buNone/>
            </a:pPr>
            <a:endParaRPr sz="2400">
              <a:solidFill>
                <a:srgbClr val="C55A11"/>
              </a:solidFill>
              <a:latin typeface="Calibri"/>
              <a:ea typeface="Calibri"/>
              <a:cs typeface="Calibri"/>
              <a:sym typeface="Calibri"/>
            </a:endParaRPr>
          </a:p>
          <a:p>
            <a:pPr marL="0" marR="0" lvl="0" indent="0" algn="l" rtl="0">
              <a:lnSpc>
                <a:spcPct val="107000"/>
              </a:lnSpc>
              <a:spcBef>
                <a:spcPts val="0"/>
              </a:spcBef>
              <a:spcAft>
                <a:spcPts val="0"/>
              </a:spcAft>
              <a:buNone/>
            </a:pPr>
            <a:r>
              <a:rPr lang="en-CA" sz="2400">
                <a:solidFill>
                  <a:srgbClr val="C55A11"/>
                </a:solidFill>
                <a:latin typeface="Calibri"/>
                <a:ea typeface="Calibri"/>
                <a:cs typeface="Calibri"/>
                <a:sym typeface="Calibri"/>
              </a:rPr>
              <a:t>Our Father 	Hail Mary x10	Glory Be</a:t>
            </a:r>
            <a:endParaRPr/>
          </a:p>
          <a:p>
            <a:pPr marL="0" marR="0" lvl="0" indent="0" algn="l" rtl="0">
              <a:lnSpc>
                <a:spcPct val="107000"/>
              </a:lnSpc>
              <a:spcBef>
                <a:spcPts val="0"/>
              </a:spcBef>
              <a:spcAft>
                <a:spcPts val="0"/>
              </a:spcAft>
              <a:buNone/>
            </a:pPr>
            <a:endParaRPr sz="2400">
              <a:solidFill>
                <a:srgbClr val="C55A11"/>
              </a:solidFill>
              <a:latin typeface="Calibri"/>
              <a:ea typeface="Calibri"/>
              <a:cs typeface="Calibri"/>
              <a:sym typeface="Calibri"/>
            </a:endParaRPr>
          </a:p>
          <a:p>
            <a:pPr marL="0" marR="0" lvl="0" indent="0" algn="l" rtl="0">
              <a:lnSpc>
                <a:spcPct val="107000"/>
              </a:lnSpc>
              <a:spcBef>
                <a:spcPts val="0"/>
              </a:spcBef>
              <a:spcAft>
                <a:spcPts val="0"/>
              </a:spcAft>
              <a:buNone/>
            </a:pPr>
            <a:r>
              <a:rPr lang="en-CA" sz="2400">
                <a:solidFill>
                  <a:srgbClr val="C55A11"/>
                </a:solidFill>
                <a:latin typeface="Calibri"/>
                <a:ea typeface="Calibri"/>
                <a:cs typeface="Calibri"/>
                <a:sym typeface="Calibri"/>
              </a:rPr>
              <a:t>Prayer: O God, who willed that your Word should take on the reality of human flesh in the womb of the Virgin Mary, grant, we pray, that we, who confess our Redeemer to be God and man, may merit to become partakers in his divine nature. Who lives and reigns with you in the unity of the Holy Spirit, one God, forever and ever. Amen </a:t>
            </a:r>
            <a:endParaRPr/>
          </a:p>
          <a:p>
            <a:pPr marL="457200" marR="0" lvl="0" indent="0" algn="l" rtl="0">
              <a:lnSpc>
                <a:spcPct val="107000"/>
              </a:lnSpc>
              <a:spcBef>
                <a:spcPts val="0"/>
              </a:spcBef>
              <a:spcAft>
                <a:spcPts val="0"/>
              </a:spcAft>
              <a:buNone/>
            </a:pPr>
            <a:r>
              <a:rPr lang="en-CA" sz="1800">
                <a:solidFill>
                  <a:schemeClr val="dk1"/>
                </a:solidFill>
                <a:latin typeface="Courgette"/>
                <a:ea typeface="Courgette"/>
                <a:cs typeface="Courgette"/>
                <a:sym typeface="Courgette"/>
              </a:rPr>
              <a:t> </a:t>
            </a:r>
            <a:endParaRPr sz="18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endParaRPr sz="1800">
              <a:solidFill>
                <a:schemeClr val="dk1"/>
              </a:solidFill>
              <a:latin typeface="Calibri"/>
              <a:ea typeface="Calibri"/>
              <a:cs typeface="Calibri"/>
              <a:sym typeface="Calibri"/>
            </a:endParaRPr>
          </a:p>
          <a:p>
            <a:pPr marL="457200" marR="0" lvl="0" indent="0" algn="l" rtl="0">
              <a:lnSpc>
                <a:spcPct val="107000"/>
              </a:lnSpc>
              <a:spcBef>
                <a:spcPts val="0"/>
              </a:spcBef>
              <a:spcAft>
                <a:spcPts val="0"/>
              </a:spcAft>
              <a:buNone/>
            </a:pPr>
            <a:r>
              <a:rPr lang="en-CA" sz="1800">
                <a:solidFill>
                  <a:schemeClr val="dk1"/>
                </a:solidFill>
                <a:latin typeface="Courgette"/>
                <a:ea typeface="Courgette"/>
                <a:cs typeface="Courgette"/>
                <a:sym typeface="Courgette"/>
              </a:rPr>
              <a:t> </a:t>
            </a:r>
            <a:endParaRPr sz="1800">
              <a:solidFill>
                <a:schemeClr val="dk1"/>
              </a:solidFill>
              <a:latin typeface="Calibri"/>
              <a:ea typeface="Calibri"/>
              <a:cs typeface="Calibri"/>
              <a:sym typeface="Calibri"/>
            </a:endParaRPr>
          </a:p>
        </p:txBody>
      </p:sp>
      <p:sp>
        <p:nvSpPr>
          <p:cNvPr id="478" name="Google Shape;478;p61"/>
          <p:cNvSpPr txBox="1"/>
          <p:nvPr/>
        </p:nvSpPr>
        <p:spPr>
          <a:xfrm flipH="1">
            <a:off x="588171" y="6190571"/>
            <a:ext cx="407429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C55A11"/>
                </a:solidFill>
                <a:latin typeface="Calibri"/>
                <a:ea typeface="Calibri"/>
                <a:cs typeface="Calibri"/>
                <a:sym typeface="Calibri"/>
              </a:rPr>
              <a:t>The Annunciation – Bartholome Esteban Murillo</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2"/>
          <p:cNvPicPr preferRelativeResize="0">
            <a:picLocks noGrp="1"/>
          </p:cNvPicPr>
          <p:nvPr>
            <p:ph type="body" idx="1"/>
          </p:nvPr>
        </p:nvPicPr>
        <p:blipFill rotWithShape="1">
          <a:blip r:embed="rId3">
            <a:alphaModFix/>
          </a:blip>
          <a:srcRect/>
          <a:stretch/>
        </p:blipFill>
        <p:spPr>
          <a:xfrm>
            <a:off x="520860" y="103054"/>
            <a:ext cx="3337367" cy="5933097"/>
          </a:xfrm>
          <a:prstGeom prst="rect">
            <a:avLst/>
          </a:prstGeom>
          <a:noFill/>
          <a:ln>
            <a:noFill/>
          </a:ln>
        </p:spPr>
      </p:pic>
      <p:sp>
        <p:nvSpPr>
          <p:cNvPr id="484" name="Google Shape;484;p62"/>
          <p:cNvSpPr txBox="1"/>
          <p:nvPr/>
        </p:nvSpPr>
        <p:spPr>
          <a:xfrm>
            <a:off x="4456253" y="393539"/>
            <a:ext cx="7401450" cy="625889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80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80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800"/>
              </a:spcBef>
              <a:spcAft>
                <a:spcPts val="0"/>
              </a:spcAft>
              <a:buNone/>
            </a:pPr>
            <a:r>
              <a:rPr lang="en-CA" sz="2000" b="1">
                <a:solidFill>
                  <a:srgbClr val="C55A11"/>
                </a:solidFill>
                <a:latin typeface="Calibri"/>
                <a:ea typeface="Calibri"/>
                <a:cs typeface="Calibri"/>
                <a:sym typeface="Calibri"/>
              </a:rPr>
              <a:t>Mary’s 2</a:t>
            </a:r>
            <a:r>
              <a:rPr lang="en-CA" sz="2000" b="1" baseline="30000">
                <a:solidFill>
                  <a:srgbClr val="C55A11"/>
                </a:solidFill>
                <a:latin typeface="Calibri"/>
                <a:ea typeface="Calibri"/>
                <a:cs typeface="Calibri"/>
                <a:sym typeface="Calibri"/>
              </a:rPr>
              <a:t>nd</a:t>
            </a:r>
            <a:r>
              <a:rPr lang="en-CA" sz="2000" b="1">
                <a:solidFill>
                  <a:srgbClr val="C55A11"/>
                </a:solidFill>
                <a:latin typeface="Calibri"/>
                <a:ea typeface="Calibri"/>
                <a:cs typeface="Calibri"/>
                <a:sym typeface="Calibri"/>
              </a:rPr>
              <a:t> Joy - The Visitation.</a:t>
            </a:r>
            <a:r>
              <a:rPr lang="en-CA" sz="2000">
                <a:solidFill>
                  <a:srgbClr val="C55A11"/>
                </a:solidFill>
                <a:latin typeface="Calibri"/>
                <a:ea typeface="Calibri"/>
                <a:cs typeface="Calibri"/>
                <a:sym typeface="Calibri"/>
              </a:rPr>
              <a:t> We pray for the gift of Counsel.</a:t>
            </a:r>
            <a:endParaRPr sz="200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endParaRPr sz="200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000">
                <a:solidFill>
                  <a:srgbClr val="C55A11"/>
                </a:solidFill>
                <a:latin typeface="Calibri"/>
                <a:ea typeface="Calibri"/>
                <a:cs typeface="Calibri"/>
                <a:sym typeface="Calibri"/>
              </a:rPr>
              <a:t>Our Father  	Hail Mary x10	Glory Be</a:t>
            </a:r>
            <a:endParaRPr/>
          </a:p>
          <a:p>
            <a:pPr marL="0" marR="0" lvl="0" indent="0" algn="l" rtl="0">
              <a:lnSpc>
                <a:spcPct val="107000"/>
              </a:lnSpc>
              <a:spcBef>
                <a:spcPts val="800"/>
              </a:spcBef>
              <a:spcAft>
                <a:spcPts val="0"/>
              </a:spcAft>
              <a:buNone/>
            </a:pPr>
            <a:endParaRPr sz="200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000">
                <a:solidFill>
                  <a:srgbClr val="C55A11"/>
                </a:solidFill>
                <a:latin typeface="Calibri"/>
                <a:ea typeface="Calibri"/>
                <a:cs typeface="Calibri"/>
                <a:sym typeface="Calibri"/>
              </a:rPr>
              <a:t>Prayer: Almighty ever-living God, who, while the Blessed Virgin Mary was carrying your Son in her womb, inspired her to visit Elizabeth, grant us, we pray, that, faithful to the promptings of the Spirit, we may magnify your greatness with the Virgin Mary at all times. We ask this through our Lord Jesus Christ, your Son, who lives and reigns with you in the unity of the Holy Spirit, one God, for ever and ever. Amen.</a:t>
            </a:r>
            <a:endParaRPr/>
          </a:p>
          <a:p>
            <a:pPr marL="0" marR="0" lvl="0" indent="0" algn="l" rtl="0">
              <a:lnSpc>
                <a:spcPct val="107000"/>
              </a:lnSpc>
              <a:spcBef>
                <a:spcPts val="800"/>
              </a:spcBef>
              <a:spcAft>
                <a:spcPts val="0"/>
              </a:spcAft>
              <a:buNone/>
            </a:pPr>
            <a:endParaRPr sz="2400">
              <a:solidFill>
                <a:schemeClr val="dk1"/>
              </a:solidFill>
              <a:latin typeface="Courgette"/>
              <a:ea typeface="Courgette"/>
              <a:cs typeface="Courgette"/>
              <a:sym typeface="Courgette"/>
            </a:endParaRPr>
          </a:p>
          <a:p>
            <a:pPr marL="0" marR="0" lvl="0" indent="0" algn="l" rtl="0">
              <a:spcBef>
                <a:spcPts val="800"/>
              </a:spcBef>
              <a:spcAft>
                <a:spcPts val="0"/>
              </a:spcAft>
              <a:buNone/>
            </a:pPr>
            <a:endParaRPr sz="2400">
              <a:solidFill>
                <a:schemeClr val="dk1"/>
              </a:solidFill>
              <a:latin typeface="Courgette"/>
              <a:ea typeface="Courgette"/>
              <a:cs typeface="Courgette"/>
              <a:sym typeface="Courgette"/>
            </a:endParaRPr>
          </a:p>
        </p:txBody>
      </p:sp>
      <p:sp>
        <p:nvSpPr>
          <p:cNvPr id="485" name="Google Shape;485;p62"/>
          <p:cNvSpPr txBox="1"/>
          <p:nvPr/>
        </p:nvSpPr>
        <p:spPr>
          <a:xfrm flipH="1">
            <a:off x="520859" y="6146157"/>
            <a:ext cx="310724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C55A11"/>
                </a:solidFill>
                <a:latin typeface="Calibri"/>
                <a:ea typeface="Calibri"/>
                <a:cs typeface="Calibri"/>
                <a:sym typeface="Calibri"/>
              </a:rPr>
              <a:t>The Visitation – Mariotto Albertinelli</a:t>
            </a:r>
            <a:endParaRPr sz="1800">
              <a:solidFill>
                <a:srgbClr val="C55A1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3"/>
          <p:cNvSpPr txBox="1"/>
          <p:nvPr/>
        </p:nvSpPr>
        <p:spPr>
          <a:xfrm>
            <a:off x="409739" y="6250330"/>
            <a:ext cx="42618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C55A11"/>
                </a:solidFill>
                <a:latin typeface="Calibri"/>
                <a:ea typeface="Calibri"/>
                <a:cs typeface="Calibri"/>
                <a:sym typeface="Calibri"/>
              </a:rPr>
              <a:t>Adoration of The Magi – Peter Paul  Rubens</a:t>
            </a:r>
            <a:endParaRPr/>
          </a:p>
        </p:txBody>
      </p:sp>
      <p:pic>
        <p:nvPicPr>
          <p:cNvPr id="492" name="Google Shape;492;p63"/>
          <p:cNvPicPr preferRelativeResize="0">
            <a:picLocks noGrp="1"/>
          </p:cNvPicPr>
          <p:nvPr>
            <p:ph type="body" idx="1"/>
          </p:nvPr>
        </p:nvPicPr>
        <p:blipFill rotWithShape="1">
          <a:blip r:embed="rId3">
            <a:alphaModFix/>
          </a:blip>
          <a:srcRect/>
          <a:stretch/>
        </p:blipFill>
        <p:spPr>
          <a:xfrm>
            <a:off x="219919" y="272707"/>
            <a:ext cx="4641448" cy="5977623"/>
          </a:xfrm>
          <a:prstGeom prst="rect">
            <a:avLst/>
          </a:prstGeom>
          <a:noFill/>
          <a:ln>
            <a:noFill/>
          </a:ln>
        </p:spPr>
      </p:pic>
      <p:sp>
        <p:nvSpPr>
          <p:cNvPr id="493" name="Google Shape;493;p63"/>
          <p:cNvSpPr txBox="1"/>
          <p:nvPr/>
        </p:nvSpPr>
        <p:spPr>
          <a:xfrm>
            <a:off x="5162309" y="272707"/>
            <a:ext cx="6809772" cy="721126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r>
              <a:rPr lang="en-CA" sz="2400" b="1">
                <a:solidFill>
                  <a:srgbClr val="C55A11"/>
                </a:solidFill>
                <a:latin typeface="Calibri"/>
                <a:ea typeface="Calibri"/>
                <a:cs typeface="Calibri"/>
                <a:sym typeface="Calibri"/>
              </a:rPr>
              <a:t>Mary’s 3</a:t>
            </a:r>
            <a:r>
              <a:rPr lang="en-CA" sz="2400" b="1" baseline="30000">
                <a:solidFill>
                  <a:srgbClr val="C55A11"/>
                </a:solidFill>
                <a:latin typeface="Calibri"/>
                <a:ea typeface="Calibri"/>
                <a:cs typeface="Calibri"/>
                <a:sym typeface="Calibri"/>
              </a:rPr>
              <a:t>rd</a:t>
            </a:r>
            <a:r>
              <a:rPr lang="en-CA" sz="2400" b="1">
                <a:solidFill>
                  <a:srgbClr val="C55A11"/>
                </a:solidFill>
                <a:latin typeface="Calibri"/>
                <a:ea typeface="Calibri"/>
                <a:cs typeface="Calibri"/>
                <a:sym typeface="Calibri"/>
              </a:rPr>
              <a:t> Joy - The Adoration of The Magi.</a:t>
            </a:r>
            <a:r>
              <a:rPr lang="en-CA" sz="2400">
                <a:solidFill>
                  <a:srgbClr val="C55A11"/>
                </a:solidFill>
                <a:latin typeface="Calibri"/>
                <a:ea typeface="Calibri"/>
                <a:cs typeface="Calibri"/>
                <a:sym typeface="Calibri"/>
              </a:rPr>
              <a:t> We pray for the gift of The Fear of The Lord</a:t>
            </a:r>
            <a:endParaRPr/>
          </a:p>
          <a:p>
            <a:pPr marL="457200" marR="0" lvl="0" indent="0" algn="l" rtl="0">
              <a:lnSpc>
                <a:spcPct val="107000"/>
              </a:lnSpc>
              <a:spcBef>
                <a:spcPts val="0"/>
              </a:spcBef>
              <a:spcAft>
                <a:spcPts val="0"/>
              </a:spcAft>
              <a:buNone/>
            </a:pPr>
            <a:r>
              <a:rPr lang="en-CA" sz="2400">
                <a:solidFill>
                  <a:srgbClr val="C55A11"/>
                </a:solidFill>
                <a:latin typeface="Calibri"/>
                <a:ea typeface="Calibri"/>
                <a:cs typeface="Calibri"/>
                <a:sym typeface="Calibri"/>
              </a:rPr>
              <a:t> </a:t>
            </a:r>
            <a:endParaRPr/>
          </a:p>
          <a:p>
            <a:pPr marL="0" marR="0" lvl="0" indent="0" algn="l" rtl="0">
              <a:lnSpc>
                <a:spcPct val="107000"/>
              </a:lnSpc>
              <a:spcBef>
                <a:spcPts val="800"/>
              </a:spcBef>
              <a:spcAft>
                <a:spcPts val="0"/>
              </a:spcAft>
              <a:buNone/>
            </a:pPr>
            <a:r>
              <a:rPr lang="en-CA" sz="2400">
                <a:solidFill>
                  <a:srgbClr val="C55A11"/>
                </a:solidFill>
                <a:latin typeface="Calibri"/>
                <a:ea typeface="Calibri"/>
                <a:cs typeface="Calibri"/>
                <a:sym typeface="Calibri"/>
              </a:rPr>
              <a:t>Our Father  	Hail Mary x10	Glory Be</a:t>
            </a:r>
            <a:endParaRPr/>
          </a:p>
          <a:p>
            <a:pPr marL="0" marR="0" lvl="0" indent="0" algn="l" rtl="0">
              <a:lnSpc>
                <a:spcPct val="107000"/>
              </a:lnSpc>
              <a:spcBef>
                <a:spcPts val="800"/>
              </a:spcBef>
              <a:spcAft>
                <a:spcPts val="0"/>
              </a:spcAft>
              <a:buNone/>
            </a:pPr>
            <a:endParaRPr sz="240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400">
                <a:solidFill>
                  <a:srgbClr val="C55A11"/>
                </a:solidFill>
                <a:latin typeface="Calibri"/>
                <a:ea typeface="Calibri"/>
                <a:cs typeface="Calibri"/>
                <a:sym typeface="Calibri"/>
              </a:rPr>
              <a:t>Prayer: Grant, we pray, almighty God, that, as we are bathed in the new radiance of your incarnate Word, the light of faith, which illumines our minds, may also shine through in our deeds. We ask this through our Lord Jesus Christ, your Son, who lives and reigns with you in the unity of the Holy Spirit, one God, for ever and ever. Amen.</a:t>
            </a:r>
            <a:endParaRPr sz="240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endParaRPr sz="2400">
              <a:solidFill>
                <a:schemeClr val="dk1"/>
              </a:solidFill>
              <a:latin typeface="Courgette"/>
              <a:ea typeface="Courgette"/>
              <a:cs typeface="Courgette"/>
              <a:sym typeface="Courgette"/>
            </a:endParaRPr>
          </a:p>
          <a:p>
            <a:pPr marL="0" marR="0" lvl="0" indent="0" algn="l" rtl="0">
              <a:lnSpc>
                <a:spcPct val="107000"/>
              </a:lnSpc>
              <a:spcBef>
                <a:spcPts val="80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64"/>
          <p:cNvPicPr preferRelativeResize="0">
            <a:picLocks noGrp="1"/>
          </p:cNvPicPr>
          <p:nvPr>
            <p:ph type="body" idx="1"/>
          </p:nvPr>
        </p:nvPicPr>
        <p:blipFill rotWithShape="1">
          <a:blip r:embed="rId3">
            <a:alphaModFix/>
          </a:blip>
          <a:srcRect/>
          <a:stretch/>
        </p:blipFill>
        <p:spPr>
          <a:xfrm>
            <a:off x="193059" y="1371599"/>
            <a:ext cx="5086548" cy="3810001"/>
          </a:xfrm>
          <a:prstGeom prst="rect">
            <a:avLst/>
          </a:prstGeom>
          <a:noFill/>
          <a:ln>
            <a:noFill/>
          </a:ln>
        </p:spPr>
      </p:pic>
      <p:sp>
        <p:nvSpPr>
          <p:cNvPr id="500" name="Google Shape;500;p64"/>
          <p:cNvSpPr txBox="1"/>
          <p:nvPr/>
        </p:nvSpPr>
        <p:spPr>
          <a:xfrm>
            <a:off x="1238865" y="5405945"/>
            <a:ext cx="355436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C55A11"/>
                </a:solidFill>
                <a:latin typeface="Calibri"/>
                <a:ea typeface="Calibri"/>
                <a:cs typeface="Calibri"/>
                <a:sym typeface="Calibri"/>
              </a:rPr>
              <a:t>The Presentation of Jesus in the Temple –</a:t>
            </a:r>
            <a:endParaRPr/>
          </a:p>
          <a:p>
            <a:pPr marL="0" marR="0" lvl="0" indent="0" algn="l" rtl="0">
              <a:spcBef>
                <a:spcPts val="0"/>
              </a:spcBef>
              <a:spcAft>
                <a:spcPts val="0"/>
              </a:spcAft>
              <a:buNone/>
            </a:pPr>
            <a:r>
              <a:rPr lang="en-CA" sz="1800">
                <a:solidFill>
                  <a:srgbClr val="C55A11"/>
                </a:solidFill>
                <a:latin typeface="Calibri"/>
                <a:ea typeface="Calibri"/>
                <a:cs typeface="Calibri"/>
                <a:sym typeface="Calibri"/>
              </a:rPr>
              <a:t> Giovanni Francesco Barbieri – Il Guercino</a:t>
            </a:r>
            <a:endParaRPr sz="1800">
              <a:solidFill>
                <a:srgbClr val="C55A11"/>
              </a:solidFill>
              <a:latin typeface="Calibri"/>
              <a:ea typeface="Calibri"/>
              <a:cs typeface="Calibri"/>
              <a:sym typeface="Calibri"/>
            </a:endParaRPr>
          </a:p>
        </p:txBody>
      </p:sp>
      <p:sp>
        <p:nvSpPr>
          <p:cNvPr id="501" name="Google Shape;501;p64"/>
          <p:cNvSpPr txBox="1"/>
          <p:nvPr/>
        </p:nvSpPr>
        <p:spPr>
          <a:xfrm flipH="1">
            <a:off x="5486399" y="238887"/>
            <a:ext cx="6512541" cy="689862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r>
              <a:rPr lang="en-CA" sz="2000" b="1">
                <a:solidFill>
                  <a:srgbClr val="C55A11"/>
                </a:solidFill>
                <a:latin typeface="Calibri"/>
                <a:ea typeface="Calibri"/>
                <a:cs typeface="Calibri"/>
                <a:sym typeface="Calibri"/>
              </a:rPr>
              <a:t>Mary’s 4</a:t>
            </a:r>
            <a:r>
              <a:rPr lang="en-CA" sz="2000" b="1" baseline="30000">
                <a:solidFill>
                  <a:srgbClr val="C55A11"/>
                </a:solidFill>
                <a:latin typeface="Calibri"/>
                <a:ea typeface="Calibri"/>
                <a:cs typeface="Calibri"/>
                <a:sym typeface="Calibri"/>
              </a:rPr>
              <a:t>th</a:t>
            </a:r>
            <a:r>
              <a:rPr lang="en-CA" sz="2000" b="1">
                <a:solidFill>
                  <a:srgbClr val="C55A11"/>
                </a:solidFill>
                <a:latin typeface="Calibri"/>
                <a:ea typeface="Calibri"/>
                <a:cs typeface="Calibri"/>
                <a:sym typeface="Calibri"/>
              </a:rPr>
              <a:t> Joy - The Presentation of Our Lord</a:t>
            </a:r>
            <a:r>
              <a:rPr lang="en-CA" sz="2000">
                <a:solidFill>
                  <a:srgbClr val="C55A11"/>
                </a:solidFill>
                <a:latin typeface="Calibri"/>
                <a:ea typeface="Calibri"/>
                <a:cs typeface="Calibri"/>
                <a:sym typeface="Calibri"/>
              </a:rPr>
              <a:t>. We pray for the gift of Wisdom</a:t>
            </a:r>
            <a:endParaRPr/>
          </a:p>
          <a:p>
            <a:pPr marL="0" marR="0" lvl="0" indent="0" algn="l" rtl="0">
              <a:spcBef>
                <a:spcPts val="0"/>
              </a:spcBef>
              <a:spcAft>
                <a:spcPts val="0"/>
              </a:spcAft>
              <a:buNone/>
            </a:pPr>
            <a:endParaRPr sz="2000">
              <a:solidFill>
                <a:srgbClr val="C55A11"/>
              </a:solidFill>
              <a:latin typeface="Calibri"/>
              <a:ea typeface="Calibri"/>
              <a:cs typeface="Calibri"/>
              <a:sym typeface="Calibri"/>
            </a:endParaRPr>
          </a:p>
          <a:p>
            <a:pPr marL="0" marR="0" lvl="0" indent="0" algn="l" rtl="0">
              <a:spcBef>
                <a:spcPts val="0"/>
              </a:spcBef>
              <a:spcAft>
                <a:spcPts val="0"/>
              </a:spcAft>
              <a:buNone/>
            </a:pPr>
            <a:endParaRPr sz="2000">
              <a:solidFill>
                <a:srgbClr val="C55A11"/>
              </a:solidFill>
              <a:latin typeface="Calibri"/>
              <a:ea typeface="Calibri"/>
              <a:cs typeface="Calibri"/>
              <a:sym typeface="Calibri"/>
            </a:endParaRPr>
          </a:p>
          <a:p>
            <a:pPr marL="0" marR="0" lvl="0" indent="0" algn="l" rtl="0">
              <a:lnSpc>
                <a:spcPct val="107000"/>
              </a:lnSpc>
              <a:spcBef>
                <a:spcPts val="0"/>
              </a:spcBef>
              <a:spcAft>
                <a:spcPts val="0"/>
              </a:spcAft>
              <a:buNone/>
            </a:pPr>
            <a:r>
              <a:rPr lang="en-CA" sz="2000">
                <a:solidFill>
                  <a:srgbClr val="C55A11"/>
                </a:solidFill>
                <a:latin typeface="Calibri"/>
                <a:ea typeface="Calibri"/>
                <a:cs typeface="Calibri"/>
                <a:sym typeface="Calibri"/>
              </a:rPr>
              <a:t>Our Father  	Hail Mary x10	Glory Be</a:t>
            </a:r>
            <a:endParaRPr/>
          </a:p>
          <a:p>
            <a:pPr marL="0" marR="0" lvl="0" indent="0" algn="l" rtl="0">
              <a:lnSpc>
                <a:spcPct val="107000"/>
              </a:lnSpc>
              <a:spcBef>
                <a:spcPts val="800"/>
              </a:spcBef>
              <a:spcAft>
                <a:spcPts val="0"/>
              </a:spcAft>
              <a:buNone/>
            </a:pPr>
            <a:endParaRPr sz="200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000">
                <a:solidFill>
                  <a:srgbClr val="C55A11"/>
                </a:solidFill>
                <a:latin typeface="Calibri"/>
                <a:ea typeface="Calibri"/>
                <a:cs typeface="Calibri"/>
                <a:sym typeface="Calibri"/>
              </a:rPr>
              <a:t>Prayer: Almighty ever-living God, we humbly implore your majesty that, just as your Only Begotten Son was presented on this day in the Temple in the substance of our flesh, so, by your grace, we may be presented to you with minds made pure. We ask this through our Lord Jesus Christ, your Son, who lives and reigns with you in the unity of the Holy Spirit, one God, for ever and ever. Amen</a:t>
            </a:r>
            <a:endParaRPr/>
          </a:p>
          <a:p>
            <a:pPr marL="457200" marR="0" lvl="0" indent="0" algn="l" rtl="0">
              <a:lnSpc>
                <a:spcPct val="107000"/>
              </a:lnSpc>
              <a:spcBef>
                <a:spcPts val="800"/>
              </a:spcBef>
              <a:spcAft>
                <a:spcPts val="0"/>
              </a:spcAft>
              <a:buNone/>
            </a:pPr>
            <a:r>
              <a:rPr lang="en-CA" sz="1800">
                <a:solidFill>
                  <a:schemeClr val="dk1"/>
                </a:solidFill>
                <a:latin typeface="Courgette"/>
                <a:ea typeface="Courgette"/>
                <a:cs typeface="Courgette"/>
                <a:sym typeface="Courgette"/>
              </a:rPr>
              <a:t> </a:t>
            </a:r>
            <a:endParaRPr sz="18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endParaRPr sz="1800">
              <a:solidFill>
                <a:schemeClr val="dk1"/>
              </a:solidFill>
              <a:latin typeface="Courgette"/>
              <a:ea typeface="Courgette"/>
              <a:cs typeface="Courgette"/>
              <a:sym typeface="Courgette"/>
            </a:endParaRPr>
          </a:p>
          <a:p>
            <a:pPr marL="0" marR="0" lvl="0" indent="0" algn="l" rtl="0">
              <a:spcBef>
                <a:spcPts val="80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65"/>
          <p:cNvPicPr preferRelativeResize="0">
            <a:picLocks noGrp="1"/>
          </p:cNvPicPr>
          <p:nvPr>
            <p:ph type="body" idx="1"/>
          </p:nvPr>
        </p:nvPicPr>
        <p:blipFill rotWithShape="1">
          <a:blip r:embed="rId3">
            <a:alphaModFix/>
          </a:blip>
          <a:srcRect/>
          <a:stretch/>
        </p:blipFill>
        <p:spPr>
          <a:xfrm>
            <a:off x="617065" y="333034"/>
            <a:ext cx="3335503" cy="5696245"/>
          </a:xfrm>
          <a:prstGeom prst="rect">
            <a:avLst/>
          </a:prstGeom>
          <a:noFill/>
          <a:ln>
            <a:noFill/>
          </a:ln>
        </p:spPr>
      </p:pic>
      <p:sp>
        <p:nvSpPr>
          <p:cNvPr id="507" name="Google Shape;507;p65"/>
          <p:cNvSpPr txBox="1"/>
          <p:nvPr/>
        </p:nvSpPr>
        <p:spPr>
          <a:xfrm flipH="1">
            <a:off x="288718" y="6217189"/>
            <a:ext cx="399219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400">
                <a:solidFill>
                  <a:srgbClr val="C55A11"/>
                </a:solidFill>
                <a:latin typeface="Calibri"/>
                <a:ea typeface="Calibri"/>
                <a:cs typeface="Calibri"/>
                <a:sym typeface="Calibri"/>
              </a:rPr>
              <a:t>Finding of Jesus in the Temple – Carl Heinrich Bloch</a:t>
            </a:r>
            <a:endParaRPr/>
          </a:p>
        </p:txBody>
      </p:sp>
      <p:sp>
        <p:nvSpPr>
          <p:cNvPr id="508" name="Google Shape;508;p65"/>
          <p:cNvSpPr txBox="1"/>
          <p:nvPr/>
        </p:nvSpPr>
        <p:spPr>
          <a:xfrm flipH="1">
            <a:off x="4381742" y="333034"/>
            <a:ext cx="7575795" cy="638565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r>
              <a:rPr lang="en-CA" sz="2000" b="1">
                <a:solidFill>
                  <a:srgbClr val="C55A11"/>
                </a:solidFill>
                <a:latin typeface="Calibri"/>
                <a:ea typeface="Calibri"/>
                <a:cs typeface="Calibri"/>
                <a:sym typeface="Calibri"/>
              </a:rPr>
              <a:t>Mary’s 5</a:t>
            </a:r>
            <a:r>
              <a:rPr lang="en-CA" sz="2000" b="1" baseline="30000">
                <a:solidFill>
                  <a:srgbClr val="C55A11"/>
                </a:solidFill>
                <a:latin typeface="Calibri"/>
                <a:ea typeface="Calibri"/>
                <a:cs typeface="Calibri"/>
                <a:sym typeface="Calibri"/>
              </a:rPr>
              <a:t>th</a:t>
            </a:r>
            <a:r>
              <a:rPr lang="en-CA" sz="2000" b="1">
                <a:solidFill>
                  <a:srgbClr val="C55A11"/>
                </a:solidFill>
                <a:latin typeface="Calibri"/>
                <a:ea typeface="Calibri"/>
                <a:cs typeface="Calibri"/>
                <a:sym typeface="Calibri"/>
              </a:rPr>
              <a:t> Joy - The finding of Jesus in the Temple.</a:t>
            </a:r>
            <a:r>
              <a:rPr lang="en-CA" sz="2000">
                <a:solidFill>
                  <a:srgbClr val="C55A11"/>
                </a:solidFill>
                <a:latin typeface="Calibri"/>
                <a:ea typeface="Calibri"/>
                <a:cs typeface="Calibri"/>
                <a:sym typeface="Calibri"/>
              </a:rPr>
              <a:t> We pray for the gift of Understanding</a:t>
            </a:r>
            <a:endParaRPr/>
          </a:p>
          <a:p>
            <a:pPr marL="914400" marR="0" lvl="0" indent="0" algn="l" rtl="0">
              <a:lnSpc>
                <a:spcPct val="107000"/>
              </a:lnSpc>
              <a:spcBef>
                <a:spcPts val="0"/>
              </a:spcBef>
              <a:spcAft>
                <a:spcPts val="0"/>
              </a:spcAft>
              <a:buNone/>
            </a:pPr>
            <a:r>
              <a:rPr lang="en-CA" sz="2000">
                <a:solidFill>
                  <a:srgbClr val="C55A11"/>
                </a:solidFill>
                <a:latin typeface="Calibri"/>
                <a:ea typeface="Calibri"/>
                <a:cs typeface="Calibri"/>
                <a:sym typeface="Calibri"/>
              </a:rPr>
              <a:t> </a:t>
            </a:r>
            <a:endParaRPr sz="200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000">
                <a:solidFill>
                  <a:srgbClr val="C55A11"/>
                </a:solidFill>
                <a:latin typeface="Calibri"/>
                <a:ea typeface="Calibri"/>
                <a:cs typeface="Calibri"/>
                <a:sym typeface="Calibri"/>
              </a:rPr>
              <a:t>Our Father	Hail Mary x10	Glory Be</a:t>
            </a:r>
            <a:endParaRPr/>
          </a:p>
          <a:p>
            <a:pPr marL="0" marR="0" lvl="0" indent="0" algn="l" rtl="0">
              <a:lnSpc>
                <a:spcPct val="107000"/>
              </a:lnSpc>
              <a:spcBef>
                <a:spcPts val="800"/>
              </a:spcBef>
              <a:spcAft>
                <a:spcPts val="0"/>
              </a:spcAft>
              <a:buNone/>
            </a:pPr>
            <a:endParaRPr sz="200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000">
                <a:solidFill>
                  <a:srgbClr val="C55A11"/>
                </a:solidFill>
                <a:latin typeface="Calibri"/>
                <a:ea typeface="Calibri"/>
                <a:cs typeface="Calibri"/>
                <a:sym typeface="Calibri"/>
              </a:rPr>
              <a:t>Prayer: O God, you who were pleased to give us the shining example of the Holy Family, graciously grant that we may imitate them in practicing the virtues of family life and in the bonds of charity, and so, in the joy of your house, delight one day in eternal rewards. We ask this through our Lord Jesus Christ, your Son, who lives and reigns with you in the unity of the Holy Spirit, one God, for ever and ever. Amen.</a:t>
            </a:r>
            <a:endParaRPr sz="2000">
              <a:solidFill>
                <a:srgbClr val="C55A11"/>
              </a:solidFill>
              <a:latin typeface="Calibri"/>
              <a:ea typeface="Calibri"/>
              <a:cs typeface="Calibri"/>
              <a:sym typeface="Calibri"/>
            </a:endParaRPr>
          </a:p>
          <a:p>
            <a:pPr marL="457200" marR="0" lvl="0" indent="0" algn="l" rtl="0">
              <a:lnSpc>
                <a:spcPct val="107000"/>
              </a:lnSpc>
              <a:spcBef>
                <a:spcPts val="800"/>
              </a:spcBef>
              <a:spcAft>
                <a:spcPts val="0"/>
              </a:spcAft>
              <a:buNone/>
            </a:pPr>
            <a:r>
              <a:rPr lang="en-CA" sz="1800">
                <a:solidFill>
                  <a:schemeClr val="dk1"/>
                </a:solidFill>
                <a:latin typeface="Courgette"/>
                <a:ea typeface="Courgette"/>
                <a:cs typeface="Courgette"/>
                <a:sym typeface="Courgette"/>
              </a:rPr>
              <a:t> </a:t>
            </a:r>
            <a:endParaRPr sz="18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endParaRPr sz="1800">
              <a:solidFill>
                <a:schemeClr val="dk1"/>
              </a:solidFill>
              <a:latin typeface="Calibri"/>
              <a:ea typeface="Calibri"/>
              <a:cs typeface="Calibri"/>
              <a:sym typeface="Calibri"/>
            </a:endParaRPr>
          </a:p>
          <a:p>
            <a:pPr marL="0" marR="0" lvl="0" indent="0" algn="l" rtl="0">
              <a:spcBef>
                <a:spcPts val="80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66"/>
          <p:cNvPicPr preferRelativeResize="0">
            <a:picLocks noGrp="1"/>
          </p:cNvPicPr>
          <p:nvPr>
            <p:ph type="body" idx="1"/>
          </p:nvPr>
        </p:nvPicPr>
        <p:blipFill rotWithShape="1">
          <a:blip r:embed="rId3">
            <a:alphaModFix/>
          </a:blip>
          <a:srcRect/>
          <a:stretch/>
        </p:blipFill>
        <p:spPr>
          <a:xfrm>
            <a:off x="400208" y="316522"/>
            <a:ext cx="4289779" cy="5503049"/>
          </a:xfrm>
          <a:prstGeom prst="rect">
            <a:avLst/>
          </a:prstGeom>
          <a:noFill/>
          <a:ln>
            <a:noFill/>
          </a:ln>
        </p:spPr>
      </p:pic>
      <p:sp>
        <p:nvSpPr>
          <p:cNvPr id="514" name="Google Shape;514;p66"/>
          <p:cNvSpPr txBox="1"/>
          <p:nvPr/>
        </p:nvSpPr>
        <p:spPr>
          <a:xfrm flipH="1">
            <a:off x="499626" y="6046838"/>
            <a:ext cx="409094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C55A11"/>
                </a:solidFill>
                <a:latin typeface="Calibri"/>
                <a:ea typeface="Calibri"/>
                <a:cs typeface="Calibri"/>
                <a:sym typeface="Calibri"/>
              </a:rPr>
              <a:t>The Resurrection of Christ – Carl Heinrich Bloch</a:t>
            </a:r>
            <a:endParaRPr/>
          </a:p>
        </p:txBody>
      </p:sp>
      <p:sp>
        <p:nvSpPr>
          <p:cNvPr id="515" name="Google Shape;515;p66"/>
          <p:cNvSpPr txBox="1"/>
          <p:nvPr/>
        </p:nvSpPr>
        <p:spPr>
          <a:xfrm>
            <a:off x="4788879" y="527538"/>
            <a:ext cx="6747844" cy="57554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CA" sz="1800">
                <a:solidFill>
                  <a:schemeClr val="dk1"/>
                </a:solidFill>
                <a:latin typeface="Calibri"/>
                <a:ea typeface="Calibri"/>
                <a:cs typeface="Calibri"/>
                <a:sym typeface="Calibri"/>
              </a:rPr>
              <a:t> </a:t>
            </a:r>
            <a:r>
              <a:rPr lang="en-CA" sz="2000" b="1">
                <a:solidFill>
                  <a:srgbClr val="C55A11"/>
                </a:solidFill>
                <a:latin typeface="Calibri"/>
                <a:ea typeface="Calibri"/>
                <a:cs typeface="Calibri"/>
                <a:sym typeface="Calibri"/>
              </a:rPr>
              <a:t>Mary’s 6</a:t>
            </a:r>
            <a:r>
              <a:rPr lang="en-CA" sz="2000" b="1" baseline="30000">
                <a:solidFill>
                  <a:srgbClr val="C55A11"/>
                </a:solidFill>
                <a:latin typeface="Calibri"/>
                <a:ea typeface="Calibri"/>
                <a:cs typeface="Calibri"/>
                <a:sym typeface="Calibri"/>
              </a:rPr>
              <a:t>th</a:t>
            </a:r>
            <a:r>
              <a:rPr lang="en-CA" sz="2000" b="1">
                <a:solidFill>
                  <a:srgbClr val="C55A11"/>
                </a:solidFill>
                <a:latin typeface="Calibri"/>
                <a:ea typeface="Calibri"/>
                <a:cs typeface="Calibri"/>
                <a:sym typeface="Calibri"/>
              </a:rPr>
              <a:t> Joy - The Resurrection of Our Lord.</a:t>
            </a:r>
            <a:r>
              <a:rPr lang="en-CA" sz="2000">
                <a:solidFill>
                  <a:srgbClr val="C55A11"/>
                </a:solidFill>
                <a:latin typeface="Calibri"/>
                <a:ea typeface="Calibri"/>
                <a:cs typeface="Calibri"/>
                <a:sym typeface="Calibri"/>
              </a:rPr>
              <a:t> We pray for the gifts of Piety and Love.</a:t>
            </a:r>
            <a:endParaRPr/>
          </a:p>
          <a:p>
            <a:pPr marL="0" marR="0" lvl="0" indent="0" algn="l" rtl="0">
              <a:spcBef>
                <a:spcPts val="0"/>
              </a:spcBef>
              <a:spcAft>
                <a:spcPts val="0"/>
              </a:spcAft>
              <a:buNone/>
            </a:pPr>
            <a:endParaRPr sz="2000">
              <a:solidFill>
                <a:srgbClr val="C55A11"/>
              </a:solidFill>
              <a:latin typeface="Calibri"/>
              <a:ea typeface="Calibri"/>
              <a:cs typeface="Calibri"/>
              <a:sym typeface="Calibri"/>
            </a:endParaRPr>
          </a:p>
          <a:p>
            <a:pPr marL="0" marR="0" lvl="0" indent="0" algn="l" rtl="0">
              <a:lnSpc>
                <a:spcPct val="107000"/>
              </a:lnSpc>
              <a:spcBef>
                <a:spcPts val="0"/>
              </a:spcBef>
              <a:spcAft>
                <a:spcPts val="0"/>
              </a:spcAft>
              <a:buNone/>
            </a:pPr>
            <a:r>
              <a:rPr lang="en-CA" sz="2000">
                <a:solidFill>
                  <a:srgbClr val="C55A11"/>
                </a:solidFill>
                <a:latin typeface="Calibri"/>
                <a:ea typeface="Calibri"/>
                <a:cs typeface="Calibri"/>
                <a:sym typeface="Calibri"/>
              </a:rPr>
              <a:t>Our Father	Hail Mary x10	Glory Be</a:t>
            </a:r>
            <a:endParaRPr sz="200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endParaRPr sz="200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000">
                <a:solidFill>
                  <a:srgbClr val="C55A11"/>
                </a:solidFill>
                <a:latin typeface="Calibri"/>
                <a:ea typeface="Calibri"/>
                <a:cs typeface="Calibri"/>
                <a:sym typeface="Calibri"/>
              </a:rPr>
              <a:t>Prayer: O God, you who on this day, through your Only Begotten Son, have conquered death and unlocked for us the path to eternity, grant, we pray, that we who keep the solemnity of the Lord’s Resurrection may, through the renewal brought by your Spirit, rise up in the light of life. We ask this through our Lord Jesus Christ, your Son, who lives and reigns with you in the unity of the Holy Spirit, one God, for ever and ever. Amen</a:t>
            </a:r>
            <a:endParaRPr/>
          </a:p>
          <a:p>
            <a:pPr marL="0" marR="0" lvl="0" indent="0" algn="l" rtl="0">
              <a:spcBef>
                <a:spcPts val="800"/>
              </a:spcBef>
              <a:spcAft>
                <a:spcPts val="0"/>
              </a:spcAft>
              <a:buNone/>
            </a:pPr>
            <a:endParaRPr sz="2000">
              <a:solidFill>
                <a:srgbClr val="C55A1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67"/>
          <p:cNvPicPr preferRelativeResize="0">
            <a:picLocks noGrp="1"/>
          </p:cNvPicPr>
          <p:nvPr>
            <p:ph type="body" idx="1"/>
          </p:nvPr>
        </p:nvPicPr>
        <p:blipFill rotWithShape="1">
          <a:blip r:embed="rId3">
            <a:alphaModFix/>
          </a:blip>
          <a:srcRect/>
          <a:stretch/>
        </p:blipFill>
        <p:spPr>
          <a:xfrm>
            <a:off x="427703" y="251788"/>
            <a:ext cx="4363338" cy="5878072"/>
          </a:xfrm>
          <a:prstGeom prst="rect">
            <a:avLst/>
          </a:prstGeom>
          <a:noFill/>
          <a:ln>
            <a:noFill/>
          </a:ln>
        </p:spPr>
      </p:pic>
      <p:sp>
        <p:nvSpPr>
          <p:cNvPr id="521" name="Google Shape;521;p67"/>
          <p:cNvSpPr txBox="1"/>
          <p:nvPr/>
        </p:nvSpPr>
        <p:spPr>
          <a:xfrm>
            <a:off x="633087" y="6153888"/>
            <a:ext cx="395256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400">
                <a:solidFill>
                  <a:srgbClr val="C55A11"/>
                </a:solidFill>
                <a:latin typeface="Calibri"/>
                <a:ea typeface="Calibri"/>
                <a:cs typeface="Calibri"/>
                <a:sym typeface="Calibri"/>
              </a:rPr>
              <a:t>The Assumption of the Blessed Virgin Mary –</a:t>
            </a:r>
            <a:endParaRPr/>
          </a:p>
          <a:p>
            <a:pPr marL="0" marR="0" lvl="0" indent="0" algn="ctr" rtl="0">
              <a:spcBef>
                <a:spcPts val="0"/>
              </a:spcBef>
              <a:spcAft>
                <a:spcPts val="0"/>
              </a:spcAft>
              <a:buNone/>
            </a:pPr>
            <a:r>
              <a:rPr lang="en-CA" sz="1400">
                <a:solidFill>
                  <a:srgbClr val="C55A11"/>
                </a:solidFill>
                <a:latin typeface="Calibri"/>
                <a:ea typeface="Calibri"/>
                <a:cs typeface="Calibri"/>
                <a:sym typeface="Calibri"/>
              </a:rPr>
              <a:t> Bartholome  Esteban Murillo</a:t>
            </a:r>
            <a:endParaRPr/>
          </a:p>
        </p:txBody>
      </p:sp>
      <p:sp>
        <p:nvSpPr>
          <p:cNvPr id="522" name="Google Shape;522;p67"/>
          <p:cNvSpPr txBox="1"/>
          <p:nvPr/>
        </p:nvSpPr>
        <p:spPr>
          <a:xfrm flipH="1">
            <a:off x="5119162" y="251788"/>
            <a:ext cx="6645134" cy="630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spcBef>
                <a:spcPts val="0"/>
              </a:spcBef>
              <a:spcAft>
                <a:spcPts val="0"/>
              </a:spcAft>
              <a:buNone/>
            </a:pPr>
            <a:endParaRPr sz="2400" b="1">
              <a:solidFill>
                <a:schemeClr val="dk1"/>
              </a:solidFill>
              <a:latin typeface="Courgette"/>
              <a:ea typeface="Courgette"/>
              <a:cs typeface="Courgette"/>
              <a:sym typeface="Courgette"/>
            </a:endParaRPr>
          </a:p>
          <a:p>
            <a:pPr marL="0" marR="0" lvl="0" indent="0" algn="l" rtl="0">
              <a:spcBef>
                <a:spcPts val="0"/>
              </a:spcBef>
              <a:spcAft>
                <a:spcPts val="0"/>
              </a:spcAft>
              <a:buNone/>
            </a:pPr>
            <a:r>
              <a:rPr lang="en-CA" sz="2000" b="1">
                <a:solidFill>
                  <a:srgbClr val="C55A11"/>
                </a:solidFill>
                <a:latin typeface="Calibri"/>
                <a:ea typeface="Calibri"/>
                <a:cs typeface="Calibri"/>
                <a:sym typeface="Calibri"/>
              </a:rPr>
              <a:t>Mary’s 7</a:t>
            </a:r>
            <a:r>
              <a:rPr lang="en-CA" sz="2000" b="1" baseline="30000">
                <a:solidFill>
                  <a:srgbClr val="C55A11"/>
                </a:solidFill>
                <a:latin typeface="Calibri"/>
                <a:ea typeface="Calibri"/>
                <a:cs typeface="Calibri"/>
                <a:sym typeface="Calibri"/>
              </a:rPr>
              <a:t>th</a:t>
            </a:r>
            <a:r>
              <a:rPr lang="en-CA" sz="2000" b="1">
                <a:solidFill>
                  <a:srgbClr val="C55A11"/>
                </a:solidFill>
                <a:latin typeface="Calibri"/>
                <a:ea typeface="Calibri"/>
                <a:cs typeface="Calibri"/>
                <a:sym typeface="Calibri"/>
              </a:rPr>
              <a:t> Joy - The Assumption of the Blessed Virgin.</a:t>
            </a:r>
            <a:r>
              <a:rPr lang="en-CA" sz="2000">
                <a:solidFill>
                  <a:srgbClr val="C55A11"/>
                </a:solidFill>
                <a:latin typeface="Calibri"/>
                <a:ea typeface="Calibri"/>
                <a:cs typeface="Calibri"/>
                <a:sym typeface="Calibri"/>
              </a:rPr>
              <a:t> We pray for the gift of knowledge.</a:t>
            </a:r>
            <a:endParaRPr/>
          </a:p>
          <a:p>
            <a:pPr marL="0" marR="0" lvl="0" indent="0" algn="l" rtl="0">
              <a:spcBef>
                <a:spcPts val="0"/>
              </a:spcBef>
              <a:spcAft>
                <a:spcPts val="0"/>
              </a:spcAft>
              <a:buNone/>
            </a:pPr>
            <a:endParaRPr sz="2000">
              <a:solidFill>
                <a:srgbClr val="C55A11"/>
              </a:solidFill>
              <a:latin typeface="Calibri"/>
              <a:ea typeface="Calibri"/>
              <a:cs typeface="Calibri"/>
              <a:sym typeface="Calibri"/>
            </a:endParaRPr>
          </a:p>
          <a:p>
            <a:pPr marL="0" marR="0" lvl="0" indent="0" algn="l" rtl="0">
              <a:lnSpc>
                <a:spcPct val="107000"/>
              </a:lnSpc>
              <a:spcBef>
                <a:spcPts val="0"/>
              </a:spcBef>
              <a:spcAft>
                <a:spcPts val="0"/>
              </a:spcAft>
              <a:buNone/>
            </a:pPr>
            <a:r>
              <a:rPr lang="en-CA" sz="2000">
                <a:solidFill>
                  <a:srgbClr val="C55A11"/>
                </a:solidFill>
                <a:latin typeface="Calibri"/>
                <a:ea typeface="Calibri"/>
                <a:cs typeface="Calibri"/>
                <a:sym typeface="Calibri"/>
              </a:rPr>
              <a:t>Our Father	Hail Mary x10	Glory Be</a:t>
            </a:r>
            <a:endParaRPr sz="2000">
              <a:solidFill>
                <a:srgbClr val="C55A11"/>
              </a:solidFill>
              <a:latin typeface="Calibri"/>
              <a:ea typeface="Calibri"/>
              <a:cs typeface="Calibri"/>
              <a:sym typeface="Calibri"/>
            </a:endParaRPr>
          </a:p>
          <a:p>
            <a:pPr marL="0" marR="0" lvl="0" indent="0" algn="l" rtl="0">
              <a:spcBef>
                <a:spcPts val="800"/>
              </a:spcBef>
              <a:spcAft>
                <a:spcPts val="0"/>
              </a:spcAft>
              <a:buNone/>
            </a:pPr>
            <a:r>
              <a:rPr lang="en-CA" sz="2000">
                <a:solidFill>
                  <a:srgbClr val="C55A11"/>
                </a:solidFill>
                <a:latin typeface="Calibri"/>
                <a:ea typeface="Calibri"/>
                <a:cs typeface="Calibri"/>
                <a:sym typeface="Calibri"/>
              </a:rPr>
              <a:t> </a:t>
            </a:r>
            <a:endParaRPr/>
          </a:p>
          <a:p>
            <a:pPr marL="0" marR="0" lvl="0" indent="0" algn="l" rtl="0">
              <a:spcBef>
                <a:spcPts val="0"/>
              </a:spcBef>
              <a:spcAft>
                <a:spcPts val="0"/>
              </a:spcAft>
              <a:buNone/>
            </a:pPr>
            <a:r>
              <a:rPr lang="en-CA" sz="2000">
                <a:solidFill>
                  <a:srgbClr val="C55A11"/>
                </a:solidFill>
                <a:latin typeface="Calibri"/>
                <a:ea typeface="Calibri"/>
                <a:cs typeface="Calibri"/>
                <a:sym typeface="Calibri"/>
              </a:rPr>
              <a:t>Prayer 7: O God, who, looking on the lowliness of the Blessed Virgin Mary, raised her to this grace, that your Only Begotten Son was born of her according to the flesh and that she was crowned this day with surpassing glory, grant through her prayers, that, saved by the mystery of your redemption, we may merit to be exalted by you on high. We ask this through our Lord Jesus Christ, your Son, who lives and reigns with you in the unity of the Holy Spirit, one God, for ever and ever. Amen.</a:t>
            </a:r>
            <a:endParaRPr/>
          </a:p>
          <a:p>
            <a:pPr marL="457200" marR="0" lvl="0" indent="0" algn="l" rtl="0">
              <a:lnSpc>
                <a:spcPct val="107000"/>
              </a:lnSpc>
              <a:spcBef>
                <a:spcPts val="0"/>
              </a:spcBef>
              <a:spcAft>
                <a:spcPts val="0"/>
              </a:spcAft>
              <a:buNone/>
            </a:pPr>
            <a:r>
              <a:rPr lang="en-CA" sz="1800">
                <a:solidFill>
                  <a:schemeClr val="dk1"/>
                </a:solidFill>
                <a:latin typeface="Courgette"/>
                <a:ea typeface="Courgette"/>
                <a:cs typeface="Courgette"/>
                <a:sym typeface="Courgette"/>
              </a:rPr>
              <a:t> </a:t>
            </a:r>
            <a:endParaRPr sz="1800">
              <a:solidFill>
                <a:schemeClr val="dk1"/>
              </a:solidFill>
              <a:latin typeface="Calibri"/>
              <a:ea typeface="Calibri"/>
              <a:cs typeface="Calibri"/>
              <a:sym typeface="Calibri"/>
            </a:endParaRPr>
          </a:p>
          <a:p>
            <a:pPr marL="0" marR="0" lvl="0" indent="0" algn="l" rtl="0">
              <a:spcBef>
                <a:spcPts val="80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68"/>
          <p:cNvPicPr preferRelativeResize="0">
            <a:picLocks noGrp="1"/>
          </p:cNvPicPr>
          <p:nvPr>
            <p:ph type="body" idx="1"/>
          </p:nvPr>
        </p:nvPicPr>
        <p:blipFill rotWithShape="1">
          <a:blip r:embed="rId3">
            <a:alphaModFix/>
          </a:blip>
          <a:srcRect/>
          <a:stretch/>
        </p:blipFill>
        <p:spPr>
          <a:xfrm>
            <a:off x="545690" y="370016"/>
            <a:ext cx="4114800" cy="5636418"/>
          </a:xfrm>
          <a:prstGeom prst="rect">
            <a:avLst/>
          </a:prstGeom>
          <a:noFill/>
          <a:ln>
            <a:noFill/>
          </a:ln>
        </p:spPr>
      </p:pic>
      <p:sp>
        <p:nvSpPr>
          <p:cNvPr id="528" name="Google Shape;528;p68"/>
          <p:cNvSpPr txBox="1"/>
          <p:nvPr/>
        </p:nvSpPr>
        <p:spPr>
          <a:xfrm flipH="1">
            <a:off x="974130" y="6118652"/>
            <a:ext cx="32579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C55A11"/>
                </a:solidFill>
                <a:latin typeface="Calibri"/>
                <a:ea typeface="Calibri"/>
                <a:cs typeface="Calibri"/>
                <a:sym typeface="Calibri"/>
              </a:rPr>
              <a:t>Sistine Madonna - Raphael</a:t>
            </a:r>
            <a:endParaRPr/>
          </a:p>
        </p:txBody>
      </p:sp>
      <p:sp>
        <p:nvSpPr>
          <p:cNvPr id="529" name="Google Shape;529;p68"/>
          <p:cNvSpPr txBox="1"/>
          <p:nvPr/>
        </p:nvSpPr>
        <p:spPr>
          <a:xfrm>
            <a:off x="5265174" y="3613355"/>
            <a:ext cx="411480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a:solidFill>
                  <a:srgbClr val="C55A11"/>
                </a:solidFill>
                <a:latin typeface="Calibri"/>
                <a:ea typeface="Calibri"/>
                <a:cs typeface="Calibri"/>
                <a:sym typeface="Calibri"/>
              </a:rPr>
              <a:t>To complete Mary’s joys upon the earth, let us pray: Hail Mary x 2</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9"/>
          <p:cNvSpPr txBox="1"/>
          <p:nvPr/>
        </p:nvSpPr>
        <p:spPr>
          <a:xfrm flipH="1">
            <a:off x="6004560" y="873761"/>
            <a:ext cx="5762082"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CA" sz="3200" dirty="0">
              <a:solidFill>
                <a:srgbClr val="C55A11"/>
              </a:solidFill>
              <a:latin typeface="Calibri"/>
              <a:ea typeface="Calibri"/>
              <a:cs typeface="Calibri"/>
              <a:sym typeface="Calibri"/>
            </a:endParaRPr>
          </a:p>
          <a:p>
            <a:pPr marL="0" marR="0" lvl="0" indent="0" algn="l" rtl="0">
              <a:spcBef>
                <a:spcPts val="0"/>
              </a:spcBef>
              <a:spcAft>
                <a:spcPts val="0"/>
              </a:spcAft>
              <a:buNone/>
            </a:pPr>
            <a:r>
              <a:rPr lang="en-CA" sz="3200" dirty="0">
                <a:solidFill>
                  <a:srgbClr val="C55A11"/>
                </a:solidFill>
                <a:latin typeface="Calibri"/>
                <a:ea typeface="Calibri"/>
                <a:cs typeface="Calibri"/>
                <a:sym typeface="Calibri"/>
              </a:rPr>
              <a:t>And for the intentions of our Holy Father, Pope Leo, we pray:</a:t>
            </a:r>
            <a:endParaRPr dirty="0"/>
          </a:p>
          <a:p>
            <a:pPr marL="0" marR="0" lvl="0" indent="0" algn="l" rtl="0">
              <a:spcBef>
                <a:spcPts val="0"/>
              </a:spcBef>
              <a:spcAft>
                <a:spcPts val="0"/>
              </a:spcAft>
              <a:buNone/>
            </a:pPr>
            <a:endParaRPr sz="3200" dirty="0">
              <a:solidFill>
                <a:srgbClr val="C55A11"/>
              </a:solidFill>
              <a:latin typeface="Calibri"/>
              <a:ea typeface="Calibri"/>
              <a:cs typeface="Calibri"/>
              <a:sym typeface="Calibri"/>
            </a:endParaRPr>
          </a:p>
          <a:p>
            <a:pPr marL="0" marR="0" lvl="0" indent="0" algn="l" rtl="0">
              <a:spcBef>
                <a:spcPts val="0"/>
              </a:spcBef>
              <a:spcAft>
                <a:spcPts val="0"/>
              </a:spcAft>
              <a:buNone/>
            </a:pPr>
            <a:r>
              <a:rPr lang="en-CA" sz="3200" dirty="0">
                <a:solidFill>
                  <a:srgbClr val="C55A11"/>
                </a:solidFill>
                <a:latin typeface="Calibri"/>
                <a:ea typeface="Calibri"/>
                <a:cs typeface="Calibri"/>
                <a:sym typeface="Calibri"/>
              </a:rPr>
              <a:t>Our Father</a:t>
            </a:r>
            <a:endParaRPr dirty="0"/>
          </a:p>
          <a:p>
            <a:pPr marL="0" marR="0" lvl="0" indent="0" algn="l" rtl="0">
              <a:spcBef>
                <a:spcPts val="0"/>
              </a:spcBef>
              <a:spcAft>
                <a:spcPts val="0"/>
              </a:spcAft>
              <a:buNone/>
            </a:pPr>
            <a:endParaRPr sz="3200" dirty="0">
              <a:solidFill>
                <a:srgbClr val="C55A11"/>
              </a:solidFill>
              <a:latin typeface="Calibri"/>
              <a:ea typeface="Calibri"/>
              <a:cs typeface="Calibri"/>
              <a:sym typeface="Calibri"/>
            </a:endParaRPr>
          </a:p>
          <a:p>
            <a:pPr marL="0" marR="0" lvl="0" indent="0" algn="l" rtl="0">
              <a:spcBef>
                <a:spcPts val="0"/>
              </a:spcBef>
              <a:spcAft>
                <a:spcPts val="0"/>
              </a:spcAft>
              <a:buNone/>
            </a:pPr>
            <a:r>
              <a:rPr lang="en-CA" sz="3200" dirty="0">
                <a:solidFill>
                  <a:srgbClr val="C55A11"/>
                </a:solidFill>
                <a:latin typeface="Calibri"/>
                <a:ea typeface="Calibri"/>
                <a:cs typeface="Calibri"/>
                <a:sym typeface="Calibri"/>
              </a:rPr>
              <a:t>Hail Mary </a:t>
            </a:r>
          </a:p>
          <a:p>
            <a:pPr marL="0" marR="0" lvl="0" indent="0" algn="l" rtl="0">
              <a:spcBef>
                <a:spcPts val="0"/>
              </a:spcBef>
              <a:spcAft>
                <a:spcPts val="0"/>
              </a:spcAft>
              <a:buNone/>
            </a:pPr>
            <a:endParaRPr lang="en-CA" sz="3200" dirty="0">
              <a:solidFill>
                <a:srgbClr val="C55A11"/>
              </a:solidFill>
              <a:latin typeface="Calibri"/>
              <a:ea typeface="Calibri"/>
              <a:cs typeface="Calibri"/>
              <a:sym typeface="Calibri"/>
            </a:endParaRPr>
          </a:p>
          <a:p>
            <a:pPr marL="0" marR="0" lvl="0" indent="0" algn="l" rtl="0">
              <a:spcBef>
                <a:spcPts val="0"/>
              </a:spcBef>
              <a:spcAft>
                <a:spcPts val="0"/>
              </a:spcAft>
              <a:buNone/>
            </a:pPr>
            <a:r>
              <a:rPr lang="en-CA" sz="3200">
                <a:solidFill>
                  <a:srgbClr val="C55A11"/>
                </a:solidFill>
                <a:latin typeface="Calibri"/>
                <a:ea typeface="Calibri"/>
                <a:cs typeface="Calibri"/>
                <a:sym typeface="Calibri"/>
              </a:rPr>
              <a:t>Glory Be</a:t>
            </a:r>
            <a:endParaRPr dirty="0"/>
          </a:p>
        </p:txBody>
      </p:sp>
      <p:pic>
        <p:nvPicPr>
          <p:cNvPr id="6" name="Picture 5" descr="Our Clergy | About | Holy Protection of the Mother of God Byzantine Catholic Church">
            <a:extLst>
              <a:ext uri="{FF2B5EF4-FFF2-40B4-BE49-F238E27FC236}">
                <a16:creationId xmlns:a16="http://schemas.microsoft.com/office/drawing/2014/main" id="{D6A90886-156A-BD5F-D757-08D7D784E7C5}"/>
              </a:ext>
            </a:extLst>
          </p:cNvPr>
          <p:cNvPicPr>
            <a:picLocks noChangeAspect="1"/>
          </p:cNvPicPr>
          <p:nvPr/>
        </p:nvPicPr>
        <p:blipFill>
          <a:blip r:embed="rId3"/>
          <a:stretch>
            <a:fillRect/>
          </a:stretch>
        </p:blipFill>
        <p:spPr>
          <a:xfrm>
            <a:off x="965200" y="746760"/>
            <a:ext cx="4836160" cy="48361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body" idx="1"/>
          </p:nvPr>
        </p:nvSpPr>
        <p:spPr>
          <a:xfrm>
            <a:off x="320918" y="247766"/>
            <a:ext cx="11267268" cy="63602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2400"/>
              <a:buNone/>
            </a:pPr>
            <a:r>
              <a:rPr lang="en-CA" sz="2400" b="1">
                <a:solidFill>
                  <a:srgbClr val="833C0B"/>
                </a:solidFill>
                <a:latin typeface="Calibri"/>
                <a:ea typeface="Calibri"/>
                <a:cs typeface="Calibri"/>
                <a:sym typeface="Calibri"/>
              </a:rPr>
              <a:t>Our Father:</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Our Father, who art in heaven, hallowed be thy name. Thy kingdom come. Thy will be done on earth as it is in heaven. </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 Give us this day our daily bread and forgive us our trespasses as we forgive those who trespass against us. And lead us not into temptation, but deliver us from evil. Amen.</a:t>
            </a:r>
            <a:endParaRPr sz="240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endParaRPr sz="240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For an increase in Faith, Hope and Charity, let us pray:</a:t>
            </a:r>
            <a:endParaRPr/>
          </a:p>
          <a:p>
            <a:pPr marL="0" lvl="0" indent="0" algn="l" rtl="0">
              <a:lnSpc>
                <a:spcPct val="90000"/>
              </a:lnSpc>
              <a:spcBef>
                <a:spcPts val="1000"/>
              </a:spcBef>
              <a:spcAft>
                <a:spcPts val="0"/>
              </a:spcAft>
              <a:buClr>
                <a:srgbClr val="833C0B"/>
              </a:buClr>
              <a:buSzPts val="2400"/>
              <a:buNone/>
            </a:pPr>
            <a:r>
              <a:rPr lang="en-CA" sz="2400" b="1">
                <a:solidFill>
                  <a:srgbClr val="833C0B"/>
                </a:solidFill>
                <a:latin typeface="Calibri"/>
                <a:ea typeface="Calibri"/>
                <a:cs typeface="Calibri"/>
                <a:sym typeface="Calibri"/>
              </a:rPr>
              <a:t>Hail Mary X3:</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Hail Mary, full of grace the Lord is with thee. Blessed art thou amongst women and blessed is the fruit of thy womb, Jesus. </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 Holy Mary, Mother of God, pray for us sinners, now And at the hour of our death. Amen </a:t>
            </a:r>
            <a:endParaRPr/>
          </a:p>
          <a:p>
            <a:pPr marL="0" lvl="0" indent="0" algn="l" rtl="0">
              <a:lnSpc>
                <a:spcPct val="90000"/>
              </a:lnSpc>
              <a:spcBef>
                <a:spcPts val="1000"/>
              </a:spcBef>
              <a:spcAft>
                <a:spcPts val="0"/>
              </a:spcAft>
              <a:buClr>
                <a:schemeClr val="dk1"/>
              </a:buClr>
              <a:buSzPts val="2400"/>
              <a:buNone/>
            </a:pPr>
            <a:endParaRPr sz="240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b="1">
                <a:solidFill>
                  <a:srgbClr val="833C0B"/>
                </a:solidFill>
                <a:latin typeface="Calibri"/>
                <a:ea typeface="Calibri"/>
                <a:cs typeface="Calibri"/>
                <a:sym typeface="Calibri"/>
              </a:rPr>
              <a:t>Glory Be:</a:t>
            </a:r>
            <a:endParaRPr/>
          </a:p>
          <a:p>
            <a:pPr marL="0" lvl="0" indent="0" algn="l" rtl="0">
              <a:lnSpc>
                <a:spcPct val="90000"/>
              </a:lnSpc>
              <a:spcBef>
                <a:spcPts val="1000"/>
              </a:spcBef>
              <a:spcAft>
                <a:spcPts val="0"/>
              </a:spcAft>
              <a:buClr>
                <a:srgbClr val="833C0B"/>
              </a:buClr>
              <a:buSzPts val="2400"/>
              <a:buNone/>
            </a:pPr>
            <a:r>
              <a:rPr lang="en-CA" sz="2400">
                <a:solidFill>
                  <a:srgbClr val="833C0B"/>
                </a:solidFill>
                <a:latin typeface="Calibri"/>
                <a:ea typeface="Calibri"/>
                <a:cs typeface="Calibri"/>
                <a:sym typeface="Calibri"/>
              </a:rPr>
              <a:t>Glory be to the Father and to the Son and to the Holy Spirit. As it was in the beginning, is now and ever shall be, world without end. Amen</a:t>
            </a:r>
            <a:endParaRPr sz="24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70"/>
          <p:cNvPicPr preferRelativeResize="0">
            <a:picLocks noGrp="1"/>
          </p:cNvPicPr>
          <p:nvPr>
            <p:ph type="body" idx="1"/>
          </p:nvPr>
        </p:nvPicPr>
        <p:blipFill rotWithShape="1">
          <a:blip r:embed="rId3">
            <a:alphaModFix/>
          </a:blip>
          <a:srcRect/>
          <a:stretch/>
        </p:blipFill>
        <p:spPr>
          <a:xfrm>
            <a:off x="571609" y="351234"/>
            <a:ext cx="7614343" cy="4413738"/>
          </a:xfrm>
          <a:prstGeom prst="rect">
            <a:avLst/>
          </a:prstGeom>
          <a:noFill/>
          <a:ln>
            <a:noFill/>
          </a:ln>
        </p:spPr>
      </p:pic>
      <p:sp>
        <p:nvSpPr>
          <p:cNvPr id="541" name="Google Shape;541;p70"/>
          <p:cNvSpPr txBox="1"/>
          <p:nvPr/>
        </p:nvSpPr>
        <p:spPr>
          <a:xfrm>
            <a:off x="8707584" y="2740794"/>
            <a:ext cx="2912807"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a:solidFill>
                  <a:srgbClr val="C55A11"/>
                </a:solidFill>
                <a:latin typeface="Calibri"/>
                <a:ea typeface="Calibri"/>
                <a:cs typeface="Calibri"/>
                <a:sym typeface="Calibri"/>
              </a:rPr>
              <a:t>In the name of the Father and of the Son and of the Holy Spirit. Amen</a:t>
            </a:r>
            <a:endParaRPr/>
          </a:p>
        </p:txBody>
      </p:sp>
      <p:sp>
        <p:nvSpPr>
          <p:cNvPr id="542" name="Google Shape;542;p70"/>
          <p:cNvSpPr txBox="1"/>
          <p:nvPr/>
        </p:nvSpPr>
        <p:spPr>
          <a:xfrm flipH="1">
            <a:off x="1652579" y="4895229"/>
            <a:ext cx="511621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a:solidFill>
                  <a:srgbClr val="C55A11"/>
                </a:solidFill>
                <a:latin typeface="Calibri"/>
                <a:ea typeface="Calibri"/>
                <a:cs typeface="Calibri"/>
                <a:sym typeface="Calibri"/>
              </a:rPr>
              <a:t>The Trinity – Giovanni Francesco Barbieri – Il Guercino</a:t>
            </a:r>
            <a:endParaRPr sz="2000">
              <a:solidFill>
                <a:srgbClr val="C55A11"/>
              </a:solidFill>
              <a:latin typeface="Calibri"/>
              <a:ea typeface="Calibri"/>
              <a:cs typeface="Calibri"/>
              <a:sym typeface="Calibri"/>
            </a:endParaRPr>
          </a:p>
        </p:txBody>
      </p:sp>
      <p:sp>
        <p:nvSpPr>
          <p:cNvPr id="543" name="Google Shape;543;p70"/>
          <p:cNvSpPr txBox="1"/>
          <p:nvPr/>
        </p:nvSpPr>
        <p:spPr>
          <a:xfrm>
            <a:off x="1666937" y="6106656"/>
            <a:ext cx="961350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a:solidFill>
                  <a:srgbClr val="C55A11"/>
                </a:solidFill>
                <a:latin typeface="Calibri"/>
                <a:ea typeface="Calibri"/>
                <a:cs typeface="Calibri"/>
                <a:sym typeface="Calibri"/>
              </a:rPr>
              <a:t>Hymns: Chris Brunnelle</a:t>
            </a:r>
            <a:endParaRPr sz="2000">
              <a:solidFill>
                <a:srgbClr val="C55A1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8"/>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31" name="Google Shape;131;p8"/>
          <p:cNvSpPr txBox="1"/>
          <p:nvPr/>
        </p:nvSpPr>
        <p:spPr>
          <a:xfrm>
            <a:off x="5358384" y="369687"/>
            <a:ext cx="5797296" cy="44012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a:solidFill>
                  <a:srgbClr val="833C0B"/>
                </a:solidFill>
                <a:latin typeface="Calibri"/>
                <a:ea typeface="Calibri"/>
                <a:cs typeface="Calibri"/>
                <a:sym typeface="Calibri"/>
              </a:rPr>
              <a:t>And being in agony, He was praying very fervently; and his sweat became like drops of blood, falling down upon the ground.</a:t>
            </a:r>
            <a:endParaRPr/>
          </a:p>
          <a:p>
            <a:pPr marL="0" marR="0" lvl="0" indent="0" algn="r" rtl="0">
              <a:spcBef>
                <a:spcPts val="0"/>
              </a:spcBef>
              <a:spcAft>
                <a:spcPts val="0"/>
              </a:spcAft>
              <a:buNone/>
            </a:pPr>
            <a:r>
              <a:rPr lang="en-CA" sz="2000">
                <a:solidFill>
                  <a:srgbClr val="833C0B"/>
                </a:solidFill>
                <a:latin typeface="Calibri"/>
                <a:ea typeface="Calibri"/>
                <a:cs typeface="Calibri"/>
                <a:sym typeface="Calibri"/>
              </a:rPr>
              <a:t>(Luke 22: 44</a:t>
            </a:r>
            <a:r>
              <a:rPr lang="en-CA" sz="1600">
                <a:solidFill>
                  <a:srgbClr val="833C0B"/>
                </a:solidFill>
                <a:latin typeface="Calibri"/>
                <a:ea typeface="Calibri"/>
                <a:cs typeface="Calibri"/>
                <a:sym typeface="Calibri"/>
              </a:rPr>
              <a:t>)</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p:txBody>
      </p:sp>
      <p:pic>
        <p:nvPicPr>
          <p:cNvPr id="132" name="Google Shape;132;p8"/>
          <p:cNvPicPr preferRelativeResize="0"/>
          <p:nvPr/>
        </p:nvPicPr>
        <p:blipFill rotWithShape="1">
          <a:blip r:embed="rId3">
            <a:alphaModFix/>
          </a:blip>
          <a:srcRect/>
          <a:stretch/>
        </p:blipFill>
        <p:spPr>
          <a:xfrm>
            <a:off x="0" y="0"/>
            <a:ext cx="5050072"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9"/>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38" name="Google Shape;138;p9"/>
          <p:cNvSpPr txBox="1"/>
          <p:nvPr/>
        </p:nvSpPr>
        <p:spPr>
          <a:xfrm flipH="1">
            <a:off x="5410961" y="395207"/>
            <a:ext cx="6007299" cy="4678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a:solidFill>
                  <a:srgbClr val="833C0B"/>
                </a:solidFill>
                <a:latin typeface="Calibri"/>
                <a:ea typeface="Calibri"/>
                <a:cs typeface="Calibri"/>
                <a:sym typeface="Calibri"/>
              </a:rPr>
              <a:t>Wishing to satisfy the crowd, Pilate released Barabbas for them, and after having Jesus scourged, he handed him over to be crucified. </a:t>
            </a:r>
            <a:endParaRPr/>
          </a:p>
          <a:p>
            <a:pPr marL="0" marR="0" lvl="0" indent="0" algn="r" rtl="0">
              <a:spcBef>
                <a:spcPts val="0"/>
              </a:spcBef>
              <a:spcAft>
                <a:spcPts val="0"/>
              </a:spcAft>
              <a:buNone/>
            </a:pPr>
            <a:r>
              <a:rPr lang="en-CA" sz="2000">
                <a:solidFill>
                  <a:srgbClr val="833C0B"/>
                </a:solidFill>
                <a:latin typeface="Calibri"/>
                <a:ea typeface="Calibri"/>
                <a:cs typeface="Calibri"/>
                <a:sym typeface="Calibri"/>
              </a:rPr>
              <a:t>(Mark 15:15</a:t>
            </a:r>
            <a:r>
              <a:rPr lang="en-CA" sz="1600">
                <a:solidFill>
                  <a:srgbClr val="833C0B"/>
                </a:solidFill>
                <a:latin typeface="Calibri"/>
                <a:ea typeface="Calibri"/>
                <a:cs typeface="Calibri"/>
                <a:sym typeface="Calibri"/>
              </a:rPr>
              <a:t>)</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Our Father….</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Hail Mary…. X10</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Glory Be….</a:t>
            </a:r>
            <a:endParaRPr/>
          </a:p>
          <a:p>
            <a:pPr marL="0" marR="0" lvl="0" indent="0" algn="l" rtl="0">
              <a:spcBef>
                <a:spcPts val="0"/>
              </a:spcBef>
              <a:spcAft>
                <a:spcPts val="0"/>
              </a:spcAft>
              <a:buNone/>
            </a:pPr>
            <a:endParaRPr sz="200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a:p>
          <a:p>
            <a:pPr marL="0" marR="0" lvl="0" indent="0" algn="l" rtl="0">
              <a:spcBef>
                <a:spcPts val="0"/>
              </a:spcBef>
              <a:spcAft>
                <a:spcPts val="0"/>
              </a:spcAft>
              <a:buNone/>
            </a:pPr>
            <a:endParaRPr sz="1800">
              <a:solidFill>
                <a:srgbClr val="833C0B"/>
              </a:solidFill>
              <a:latin typeface="Calibri"/>
              <a:ea typeface="Calibri"/>
              <a:cs typeface="Calibri"/>
              <a:sym typeface="Calibri"/>
            </a:endParaRPr>
          </a:p>
        </p:txBody>
      </p:sp>
      <p:pic>
        <p:nvPicPr>
          <p:cNvPr id="139" name="Google Shape;139;p9"/>
          <p:cNvPicPr preferRelativeResize="0"/>
          <p:nvPr/>
        </p:nvPicPr>
        <p:blipFill rotWithShape="1">
          <a:blip r:embed="rId3">
            <a:alphaModFix/>
          </a:blip>
          <a:srcRect/>
          <a:stretch/>
        </p:blipFill>
        <p:spPr>
          <a:xfrm rot="5400000">
            <a:off x="-857251" y="857250"/>
            <a:ext cx="6858000" cy="51435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8054</Words>
  <Application>Microsoft Office PowerPoint</Application>
  <PresentationFormat>Widescreen</PresentationFormat>
  <Paragraphs>843</Paragraphs>
  <Slides>70</Slides>
  <Notes>70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Courgette</vt:lpstr>
      <vt:lpstr>Algerian</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Marlene Welch</dc:creator>
  <cp:lastModifiedBy>Colleen Finlon</cp:lastModifiedBy>
  <cp:revision>2</cp:revision>
  <dcterms:created xsi:type="dcterms:W3CDTF">2023-07-22T22:29:18Z</dcterms:created>
  <dcterms:modified xsi:type="dcterms:W3CDTF">2026-07-23T05:20:15Z</dcterms:modified>
</cp:coreProperties>
</file>