
<file path=[Content_Types].xml><?xml version="1.0" encoding="utf-8"?>
<Types xmlns="http://schemas.openxmlformats.org/package/2006/content-types">
  <Default Extension="fntdata" ContentType="application/x-fontdata"/>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7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Lst>
  <p:sldSz cx="12192000" cy="6858000"/>
  <p:notesSz cx="6858000" cy="9144000"/>
  <p:embeddedFontLst>
    <p:embeddedFont>
      <p:font typeface="Algerian" panose="04020705040A02060702" pitchFamily="82" charset="0"/>
      <p:regular r:id="rId73"/>
    </p:embeddedFont>
    <p:embeddedFont>
      <p:font typeface="Courgette" panose="020B0604020202020204" charset="0"/>
      <p:regular r:id="rId7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6" roundtripDataSignature="AMtx7mgjLh82lrAWvdreFI9Tuzz3+SwKF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font" Target="fonts/font2.fntdata"/><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1.fntdata"/><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customschemas.google.com/relationships/presentationmetadata" Target="metadata"/><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CA"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2" name="Google Shape;14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9" name="Google Shape;149;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9" name="Google Shape;169;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7" name="Google Shape;17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3" name="Google Shape;183;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9" name="Google Shape;189;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6" name="Google Shape;196;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1" name="Google Shape;20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 name="Google Shape;9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6" name="Google Shape;206;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4" name="Google Shape;214;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9" name="Google Shape;219;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4" name="Google Shape;224;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1" name="Google Shape;231;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8" name="Google Shape;238;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5" name="Google Shape;245;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2" name="Google Shape;252;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9" name="Google Shape;259;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5" name="Google Shape;265;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 name="Google Shape;10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3" name="Google Shape;273;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9" name="Google Shape;279;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6" name="Google Shape;286;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1" name="Google Shape;291;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6" name="Google Shape;296;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4" name="Google Shape;304;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9" name="Google Shape;309;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4" name="Google Shape;314;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1" name="Google Shape;321;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8" name="Google Shape;328;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 name="Google Shape;10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5" name="Google Shape;335;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2" name="Google Shape;342;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9" name="Google Shape;349;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5" name="Google Shape;355;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4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3" name="Google Shape;363;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4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9" name="Google Shape;369;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6" name="Google Shape;376;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4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1" name="Google Shape;381;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4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6" name="Google Shape;386;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4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4" name="Google Shape;394;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0" name="Google Shape;11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5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9" name="Google Shape;399;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5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4" name="Google Shape;404;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5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1" name="Google Shape;411;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5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8" name="Google Shape;418;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5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5" name="Google Shape;425;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p5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2" name="Google Shape;432;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5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9" name="Google Shape;439;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5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5" name="Google Shape;445;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5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3" name="Google Shape;453;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p5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9" name="Google Shape;459;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 name="Google Shape;11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6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6" name="Google Shape;466;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p6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4" name="Google Shape;474;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p6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1" name="Google Shape;481;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8" name="Google Shape;488;p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9" name="Google Shape;489;p6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6" name="Google Shape;496;p6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7" name="Google Shape;497;p6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p6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4" name="Google Shape;504;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p6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1" name="Google Shape;511;p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6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8" name="Google Shape;518;p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6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5" name="Google Shape;525;p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6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32" name="Google Shape;532;p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3" name="Google Shape;12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p7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38" name="Google Shape;538;p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 name="Google Shape;12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5" name="Google Shape;13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7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7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7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7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7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8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8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8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8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8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8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8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8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8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8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7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7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7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7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7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7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7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7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7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7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7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7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7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7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7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7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7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7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7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7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7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7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7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7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7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7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7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7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7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7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7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7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7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8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80"/>
          <p:cNvSpPr>
            <a:spLocks noGrp="1"/>
          </p:cNvSpPr>
          <p:nvPr>
            <p:ph type="pic" idx="2"/>
          </p:nvPr>
        </p:nvSpPr>
        <p:spPr>
          <a:xfrm>
            <a:off x="5183188" y="987425"/>
            <a:ext cx="6172200" cy="4873625"/>
          </a:xfrm>
          <a:prstGeom prst="rect">
            <a:avLst/>
          </a:prstGeom>
          <a:noFill/>
          <a:ln>
            <a:noFill/>
          </a:ln>
        </p:spPr>
      </p:sp>
      <p:sp>
        <p:nvSpPr>
          <p:cNvPr id="68" name="Google Shape;68;p8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8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8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8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7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7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7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7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7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
          <p:cNvSpPr txBox="1">
            <a:spLocks noGrp="1"/>
          </p:cNvSpPr>
          <p:nvPr>
            <p:ph type="subTitle" idx="1"/>
          </p:nvPr>
        </p:nvSpPr>
        <p:spPr>
          <a:xfrm>
            <a:off x="759417" y="836908"/>
            <a:ext cx="10771322" cy="5532895"/>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endParaRPr/>
          </a:p>
        </p:txBody>
      </p:sp>
      <p:pic>
        <p:nvPicPr>
          <p:cNvPr id="89" name="Google Shape;89;p1"/>
          <p:cNvPicPr preferRelativeResize="0"/>
          <p:nvPr/>
        </p:nvPicPr>
        <p:blipFill>
          <a:blip r:embed="rId3">
            <a:alphaModFix/>
          </a:blip>
          <a:stretch>
            <a:fillRect/>
          </a:stretch>
        </p:blipFill>
        <p:spPr>
          <a:xfrm>
            <a:off x="-493059" y="0"/>
            <a:ext cx="12837458" cy="6819900"/>
          </a:xfrm>
          <a:prstGeom prst="rect">
            <a:avLst/>
          </a:prstGeom>
          <a:noFill/>
          <a:ln>
            <a:noFill/>
          </a:ln>
        </p:spPr>
      </p:pic>
      <p:sp>
        <p:nvSpPr>
          <p:cNvPr id="90" name="Google Shape;90;p1"/>
          <p:cNvSpPr txBox="1"/>
          <p:nvPr/>
        </p:nvSpPr>
        <p:spPr>
          <a:xfrm>
            <a:off x="349400" y="4698100"/>
            <a:ext cx="11377200" cy="1804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CA" sz="5200">
                <a:solidFill>
                  <a:schemeClr val="lt1"/>
                </a:solidFill>
                <a:latin typeface="Algerian"/>
                <a:ea typeface="Algerian"/>
                <a:cs typeface="Algerian"/>
                <a:sym typeface="Algerian"/>
              </a:rPr>
              <a:t>Novena to</a:t>
            </a:r>
            <a:endParaRPr sz="5200">
              <a:solidFill>
                <a:schemeClr val="lt1"/>
              </a:solidFill>
              <a:latin typeface="Algerian"/>
              <a:ea typeface="Algerian"/>
              <a:cs typeface="Algerian"/>
              <a:sym typeface="Algerian"/>
            </a:endParaRPr>
          </a:p>
          <a:p>
            <a:pPr marL="0" lvl="0" indent="0" algn="ctr" rtl="0">
              <a:spcBef>
                <a:spcPts val="0"/>
              </a:spcBef>
              <a:spcAft>
                <a:spcPts val="0"/>
              </a:spcAft>
              <a:buNone/>
            </a:pPr>
            <a:r>
              <a:rPr lang="en-CA" sz="5200">
                <a:solidFill>
                  <a:schemeClr val="lt1"/>
                </a:solidFill>
                <a:latin typeface="Algerian"/>
                <a:ea typeface="Algerian"/>
                <a:cs typeface="Algerian"/>
                <a:sym typeface="Algerian"/>
              </a:rPr>
              <a:t>Our lady of the angels</a:t>
            </a:r>
            <a:endParaRPr sz="5200">
              <a:solidFill>
                <a:schemeClr val="lt1"/>
              </a:solidFill>
              <a:latin typeface="Algerian"/>
              <a:ea typeface="Algerian"/>
              <a:cs typeface="Algerian"/>
              <a:sym typeface="Algerian"/>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10"/>
          <p:cNvSpPr txBox="1">
            <a:spLocks noGrp="1"/>
          </p:cNvSpPr>
          <p:nvPr>
            <p:ph type="body" idx="1"/>
          </p:nvPr>
        </p:nvSpPr>
        <p:spPr>
          <a:xfrm>
            <a:off x="418454" y="418455"/>
            <a:ext cx="11267268" cy="6044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endParaRPr>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3200"/>
              <a:buNone/>
            </a:pPr>
            <a:endParaRPr sz="3200">
              <a:solidFill>
                <a:srgbClr val="833C0B"/>
              </a:solidFill>
              <a:latin typeface="Calibri"/>
              <a:ea typeface="Calibri"/>
              <a:cs typeface="Calibri"/>
              <a:sym typeface="Calibri"/>
            </a:endParaRPr>
          </a:p>
          <a:p>
            <a:pPr marL="0" lvl="0" indent="0" algn="ctr" rtl="0">
              <a:lnSpc>
                <a:spcPct val="90000"/>
              </a:lnSpc>
              <a:spcBef>
                <a:spcPts val="1000"/>
              </a:spcBef>
              <a:spcAft>
                <a:spcPts val="0"/>
              </a:spcAft>
              <a:buClr>
                <a:schemeClr val="dk1"/>
              </a:buClr>
              <a:buSzPts val="5400"/>
              <a:buNone/>
            </a:pPr>
            <a:endParaRPr sz="5400" b="1">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3200"/>
              <a:buNone/>
            </a:pPr>
            <a:endParaRPr sz="3200">
              <a:solidFill>
                <a:srgbClr val="833C0B"/>
              </a:solidFill>
              <a:latin typeface="Calibri"/>
              <a:ea typeface="Calibri"/>
              <a:cs typeface="Calibri"/>
              <a:sym typeface="Calibri"/>
            </a:endParaRPr>
          </a:p>
        </p:txBody>
      </p:sp>
      <p:sp>
        <p:nvSpPr>
          <p:cNvPr id="145" name="Google Shape;145;p10"/>
          <p:cNvSpPr txBox="1"/>
          <p:nvPr/>
        </p:nvSpPr>
        <p:spPr>
          <a:xfrm flipH="1">
            <a:off x="5465825" y="807234"/>
            <a:ext cx="5897571" cy="563231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800" dirty="0">
                <a:solidFill>
                  <a:srgbClr val="833C0B"/>
                </a:solidFill>
                <a:latin typeface="Calibri"/>
                <a:ea typeface="Calibri"/>
                <a:cs typeface="Calibri"/>
                <a:sym typeface="Calibri"/>
              </a:rPr>
              <a:t>And after twisting together a crown of thorns, they put it on His head, and a reed in His right hand; and they knelt down before him and mocked him, saying, “Hail, King of the Jews!” They spat on him and took the reed and began to beat him on the head.</a:t>
            </a:r>
            <a:endParaRPr dirty="0"/>
          </a:p>
          <a:p>
            <a:pPr marL="0" marR="0" lvl="0" indent="0" algn="r" rtl="0">
              <a:spcBef>
                <a:spcPts val="0"/>
              </a:spcBef>
              <a:spcAft>
                <a:spcPts val="0"/>
              </a:spcAft>
              <a:buNone/>
            </a:pPr>
            <a:r>
              <a:rPr lang="en-CA" sz="1800" dirty="0">
                <a:solidFill>
                  <a:srgbClr val="833C0B"/>
                </a:solidFill>
                <a:latin typeface="Calibri"/>
                <a:ea typeface="Calibri"/>
                <a:cs typeface="Calibri"/>
                <a:sym typeface="Calibri"/>
              </a:rPr>
              <a:t> </a:t>
            </a:r>
            <a:r>
              <a:rPr lang="en-CA" sz="1600" dirty="0">
                <a:solidFill>
                  <a:srgbClr val="833C0B"/>
                </a:solidFill>
                <a:latin typeface="Calibri"/>
                <a:ea typeface="Calibri"/>
                <a:cs typeface="Calibri"/>
                <a:sym typeface="Calibri"/>
              </a:rPr>
              <a:t>(Matt. 27: 29-30)</a:t>
            </a:r>
            <a:r>
              <a:rPr lang="en-CA" sz="1800" dirty="0">
                <a:solidFill>
                  <a:srgbClr val="833C0B"/>
                </a:solidFill>
                <a:latin typeface="Calibri"/>
                <a:ea typeface="Calibri"/>
                <a:cs typeface="Calibri"/>
                <a:sym typeface="Calibri"/>
              </a:rPr>
              <a:t> </a:t>
            </a:r>
            <a:endParaRPr dirty="0"/>
          </a:p>
          <a:p>
            <a:pPr marL="0" marR="0" lvl="0" indent="0" algn="l" rtl="0">
              <a:spcBef>
                <a:spcPts val="0"/>
              </a:spcBef>
              <a:spcAft>
                <a:spcPts val="0"/>
              </a:spcAft>
              <a:buNone/>
            </a:pPr>
            <a:endParaRPr sz="1800" dirty="0">
              <a:solidFill>
                <a:srgbClr val="833C0B"/>
              </a:solidFill>
              <a:latin typeface="Calibri"/>
              <a:ea typeface="Calibri"/>
              <a:cs typeface="Calibri"/>
              <a:sym typeface="Calibri"/>
            </a:endParaRPr>
          </a:p>
          <a:p>
            <a:pPr marL="0" marR="0" lvl="0" indent="0" algn="l" rtl="0">
              <a:spcBef>
                <a:spcPts val="0"/>
              </a:spcBef>
              <a:spcAft>
                <a:spcPts val="0"/>
              </a:spcAft>
              <a:buNone/>
            </a:pPr>
            <a:r>
              <a:rPr lang="en-CA" sz="1800" dirty="0">
                <a:solidFill>
                  <a:srgbClr val="833C0B"/>
                </a:solidFill>
                <a:latin typeface="Calibri"/>
                <a:ea typeface="Calibri"/>
                <a:cs typeface="Calibri"/>
                <a:sym typeface="Calibri"/>
              </a:rPr>
              <a:t>Our Father….</a:t>
            </a:r>
            <a:endParaRPr dirty="0"/>
          </a:p>
          <a:p>
            <a:pPr marL="0" marR="0" lvl="0" indent="0" algn="l" rtl="0">
              <a:spcBef>
                <a:spcPts val="0"/>
              </a:spcBef>
              <a:spcAft>
                <a:spcPts val="0"/>
              </a:spcAft>
              <a:buNone/>
            </a:pPr>
            <a:endParaRPr sz="1800" dirty="0">
              <a:solidFill>
                <a:srgbClr val="833C0B"/>
              </a:solidFill>
              <a:latin typeface="Calibri"/>
              <a:ea typeface="Calibri"/>
              <a:cs typeface="Calibri"/>
              <a:sym typeface="Calibri"/>
            </a:endParaRPr>
          </a:p>
          <a:p>
            <a:pPr marL="0" marR="0" lvl="0" indent="0" algn="l" rtl="0">
              <a:spcBef>
                <a:spcPts val="0"/>
              </a:spcBef>
              <a:spcAft>
                <a:spcPts val="0"/>
              </a:spcAft>
              <a:buNone/>
            </a:pPr>
            <a:r>
              <a:rPr lang="en-CA" sz="1800" dirty="0">
                <a:solidFill>
                  <a:srgbClr val="833C0B"/>
                </a:solidFill>
                <a:latin typeface="Calibri"/>
                <a:ea typeface="Calibri"/>
                <a:cs typeface="Calibri"/>
                <a:sym typeface="Calibri"/>
              </a:rPr>
              <a:t>Hail Mary…. X10</a:t>
            </a:r>
            <a:endParaRPr dirty="0"/>
          </a:p>
          <a:p>
            <a:pPr marL="0" marR="0" lvl="0" indent="0" algn="l" rtl="0">
              <a:spcBef>
                <a:spcPts val="0"/>
              </a:spcBef>
              <a:spcAft>
                <a:spcPts val="0"/>
              </a:spcAft>
              <a:buNone/>
            </a:pPr>
            <a:endParaRPr sz="1800" dirty="0">
              <a:solidFill>
                <a:srgbClr val="833C0B"/>
              </a:solidFill>
              <a:latin typeface="Calibri"/>
              <a:ea typeface="Calibri"/>
              <a:cs typeface="Calibri"/>
              <a:sym typeface="Calibri"/>
            </a:endParaRPr>
          </a:p>
          <a:p>
            <a:pPr marL="0" marR="0" lvl="0" indent="0" algn="l" rtl="0">
              <a:spcBef>
                <a:spcPts val="0"/>
              </a:spcBef>
              <a:spcAft>
                <a:spcPts val="0"/>
              </a:spcAft>
              <a:buNone/>
            </a:pPr>
            <a:r>
              <a:rPr lang="en-CA" sz="1800" dirty="0">
                <a:solidFill>
                  <a:srgbClr val="833C0B"/>
                </a:solidFill>
                <a:latin typeface="Calibri"/>
                <a:ea typeface="Calibri"/>
                <a:cs typeface="Calibri"/>
                <a:sym typeface="Calibri"/>
              </a:rPr>
              <a:t>Glory Be….</a:t>
            </a:r>
            <a:endParaRPr dirty="0"/>
          </a:p>
          <a:p>
            <a:pPr marL="0" marR="0" lvl="0" indent="0" algn="l" rtl="0">
              <a:spcBef>
                <a:spcPts val="0"/>
              </a:spcBef>
              <a:spcAft>
                <a:spcPts val="0"/>
              </a:spcAft>
              <a:buNone/>
            </a:pPr>
            <a:endParaRPr sz="1800" dirty="0">
              <a:solidFill>
                <a:srgbClr val="833C0B"/>
              </a:solidFill>
              <a:latin typeface="Calibri"/>
              <a:ea typeface="Calibri"/>
              <a:cs typeface="Calibri"/>
              <a:sym typeface="Calibri"/>
            </a:endParaRPr>
          </a:p>
          <a:p>
            <a:pPr marL="0" marR="0" lvl="0" indent="0" algn="l" rtl="0">
              <a:spcBef>
                <a:spcPts val="0"/>
              </a:spcBef>
              <a:spcAft>
                <a:spcPts val="0"/>
              </a:spcAft>
              <a:buNone/>
            </a:pPr>
            <a:r>
              <a:rPr lang="en-CA" sz="1800" dirty="0">
                <a:solidFill>
                  <a:srgbClr val="833C0B"/>
                </a:solidFill>
                <a:latin typeface="Calibri"/>
                <a:ea typeface="Calibri"/>
                <a:cs typeface="Calibri"/>
                <a:sym typeface="Calibri"/>
              </a:rPr>
              <a:t>Oh, my Jesus forgive us our sins, save us from the fires of hell. Lead all souls to heaven, especially those who are most in need of your mercy. Amen </a:t>
            </a:r>
            <a:endParaRPr dirty="0"/>
          </a:p>
          <a:p>
            <a:pPr marL="0" marR="0" lvl="0" indent="0" algn="l" rtl="0">
              <a:spcBef>
                <a:spcPts val="0"/>
              </a:spcBef>
              <a:spcAft>
                <a:spcPts val="0"/>
              </a:spcAft>
              <a:buNone/>
            </a:pPr>
            <a:endParaRPr sz="1800" dirty="0">
              <a:solidFill>
                <a:srgbClr val="7F6000"/>
              </a:solidFill>
              <a:latin typeface="Calibri"/>
              <a:ea typeface="Calibri"/>
              <a:cs typeface="Calibri"/>
              <a:sym typeface="Calibri"/>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pic>
        <p:nvPicPr>
          <p:cNvPr id="146" name="Google Shape;146;p10"/>
          <p:cNvPicPr preferRelativeResize="0"/>
          <p:nvPr/>
        </p:nvPicPr>
        <p:blipFill rotWithShape="1">
          <a:blip r:embed="rId3">
            <a:alphaModFix/>
          </a:blip>
          <a:srcRect/>
          <a:stretch/>
        </p:blipFill>
        <p:spPr>
          <a:xfrm rot="5400000">
            <a:off x="-857250" y="857250"/>
            <a:ext cx="6858000" cy="5143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11"/>
          <p:cNvSpPr txBox="1">
            <a:spLocks noGrp="1"/>
          </p:cNvSpPr>
          <p:nvPr>
            <p:ph type="body" idx="1"/>
          </p:nvPr>
        </p:nvSpPr>
        <p:spPr>
          <a:xfrm>
            <a:off x="418454" y="418455"/>
            <a:ext cx="11267268" cy="6044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endParaRPr>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3200"/>
              <a:buNone/>
            </a:pPr>
            <a:endParaRPr sz="3200">
              <a:solidFill>
                <a:srgbClr val="833C0B"/>
              </a:solidFill>
              <a:latin typeface="Calibri"/>
              <a:ea typeface="Calibri"/>
              <a:cs typeface="Calibri"/>
              <a:sym typeface="Calibri"/>
            </a:endParaRPr>
          </a:p>
          <a:p>
            <a:pPr marL="0" lvl="0" indent="0" algn="ctr" rtl="0">
              <a:lnSpc>
                <a:spcPct val="90000"/>
              </a:lnSpc>
              <a:spcBef>
                <a:spcPts val="1000"/>
              </a:spcBef>
              <a:spcAft>
                <a:spcPts val="0"/>
              </a:spcAft>
              <a:buClr>
                <a:schemeClr val="dk1"/>
              </a:buClr>
              <a:buSzPts val="5400"/>
              <a:buNone/>
            </a:pPr>
            <a:endParaRPr sz="5400" b="1">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3200"/>
              <a:buNone/>
            </a:pPr>
            <a:endParaRPr sz="3200">
              <a:solidFill>
                <a:srgbClr val="833C0B"/>
              </a:solidFill>
              <a:latin typeface="Calibri"/>
              <a:ea typeface="Calibri"/>
              <a:cs typeface="Calibri"/>
              <a:sym typeface="Calibri"/>
            </a:endParaRPr>
          </a:p>
        </p:txBody>
      </p:sp>
      <p:sp>
        <p:nvSpPr>
          <p:cNvPr id="152" name="Google Shape;152;p11"/>
          <p:cNvSpPr txBox="1"/>
          <p:nvPr/>
        </p:nvSpPr>
        <p:spPr>
          <a:xfrm>
            <a:off x="5413248" y="948617"/>
            <a:ext cx="5913120" cy="44935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800" dirty="0">
                <a:solidFill>
                  <a:srgbClr val="833C0B"/>
                </a:solidFill>
                <a:latin typeface="Calibri"/>
                <a:ea typeface="Calibri"/>
                <a:cs typeface="Calibri"/>
                <a:sym typeface="Calibri"/>
              </a:rPr>
              <a:t>So, he then handed Him over to them to be crucified. They took Jesus, therefore, and He went out, bearing His own cross, to the place called the Place of a Skull, which is called in Hebrew, Golgotha.</a:t>
            </a:r>
            <a:endParaRPr dirty="0"/>
          </a:p>
          <a:p>
            <a:pPr marL="0" marR="0" lvl="0" indent="0" algn="r" rtl="0">
              <a:spcBef>
                <a:spcPts val="0"/>
              </a:spcBef>
              <a:spcAft>
                <a:spcPts val="0"/>
              </a:spcAft>
              <a:buNone/>
            </a:pPr>
            <a:r>
              <a:rPr lang="en-CA" sz="1600" dirty="0">
                <a:solidFill>
                  <a:srgbClr val="833C0B"/>
                </a:solidFill>
                <a:latin typeface="Calibri"/>
                <a:ea typeface="Calibri"/>
                <a:cs typeface="Calibri"/>
                <a:sym typeface="Calibri"/>
              </a:rPr>
              <a:t>(John 19: 16-17)</a:t>
            </a:r>
            <a:endParaRPr dirty="0"/>
          </a:p>
          <a:p>
            <a:pPr marL="0" marR="0" lvl="0" indent="0" algn="l" rtl="0">
              <a:spcBef>
                <a:spcPts val="0"/>
              </a:spcBef>
              <a:spcAft>
                <a:spcPts val="0"/>
              </a:spcAft>
              <a:buNone/>
            </a:pPr>
            <a:endParaRPr sz="1800" dirty="0">
              <a:solidFill>
                <a:srgbClr val="833C0B"/>
              </a:solidFill>
              <a:latin typeface="Calibri"/>
              <a:ea typeface="Calibri"/>
              <a:cs typeface="Calibri"/>
              <a:sym typeface="Calibri"/>
            </a:endParaRPr>
          </a:p>
          <a:p>
            <a:pPr marL="0" marR="0" lvl="0" indent="0" algn="l" rtl="0">
              <a:spcBef>
                <a:spcPts val="0"/>
              </a:spcBef>
              <a:spcAft>
                <a:spcPts val="0"/>
              </a:spcAft>
              <a:buNone/>
            </a:pPr>
            <a:r>
              <a:rPr lang="en-CA" sz="1800" dirty="0">
                <a:solidFill>
                  <a:srgbClr val="833C0B"/>
                </a:solidFill>
                <a:latin typeface="Calibri"/>
                <a:ea typeface="Calibri"/>
                <a:cs typeface="Calibri"/>
                <a:sym typeface="Calibri"/>
              </a:rPr>
              <a:t>Our Father….</a:t>
            </a:r>
            <a:endParaRPr dirty="0"/>
          </a:p>
          <a:p>
            <a:pPr marL="0" marR="0" lvl="0" indent="0" algn="l" rtl="0">
              <a:spcBef>
                <a:spcPts val="0"/>
              </a:spcBef>
              <a:spcAft>
                <a:spcPts val="0"/>
              </a:spcAft>
              <a:buNone/>
            </a:pPr>
            <a:endParaRPr sz="1800" dirty="0">
              <a:solidFill>
                <a:srgbClr val="833C0B"/>
              </a:solidFill>
              <a:latin typeface="Calibri"/>
              <a:ea typeface="Calibri"/>
              <a:cs typeface="Calibri"/>
              <a:sym typeface="Calibri"/>
            </a:endParaRPr>
          </a:p>
          <a:p>
            <a:pPr marL="0" marR="0" lvl="0" indent="0" algn="l" rtl="0">
              <a:spcBef>
                <a:spcPts val="0"/>
              </a:spcBef>
              <a:spcAft>
                <a:spcPts val="0"/>
              </a:spcAft>
              <a:buNone/>
            </a:pPr>
            <a:r>
              <a:rPr lang="en-CA" sz="1800" dirty="0">
                <a:solidFill>
                  <a:srgbClr val="833C0B"/>
                </a:solidFill>
                <a:latin typeface="Calibri"/>
                <a:ea typeface="Calibri"/>
                <a:cs typeface="Calibri"/>
                <a:sym typeface="Calibri"/>
              </a:rPr>
              <a:t>Hail Mary…. X10</a:t>
            </a:r>
            <a:endParaRPr dirty="0"/>
          </a:p>
          <a:p>
            <a:pPr marL="0" marR="0" lvl="0" indent="0" algn="l" rtl="0">
              <a:spcBef>
                <a:spcPts val="0"/>
              </a:spcBef>
              <a:spcAft>
                <a:spcPts val="0"/>
              </a:spcAft>
              <a:buNone/>
            </a:pPr>
            <a:endParaRPr sz="1800" dirty="0">
              <a:solidFill>
                <a:srgbClr val="833C0B"/>
              </a:solidFill>
              <a:latin typeface="Calibri"/>
              <a:ea typeface="Calibri"/>
              <a:cs typeface="Calibri"/>
              <a:sym typeface="Calibri"/>
            </a:endParaRPr>
          </a:p>
          <a:p>
            <a:pPr marL="0" marR="0" lvl="0" indent="0" algn="l" rtl="0">
              <a:spcBef>
                <a:spcPts val="0"/>
              </a:spcBef>
              <a:spcAft>
                <a:spcPts val="0"/>
              </a:spcAft>
              <a:buNone/>
            </a:pPr>
            <a:r>
              <a:rPr lang="en-CA" sz="1800" dirty="0">
                <a:solidFill>
                  <a:srgbClr val="833C0B"/>
                </a:solidFill>
                <a:latin typeface="Calibri"/>
                <a:ea typeface="Calibri"/>
                <a:cs typeface="Calibri"/>
                <a:sym typeface="Calibri"/>
              </a:rPr>
              <a:t>Glory Be….</a:t>
            </a:r>
            <a:endParaRPr dirty="0"/>
          </a:p>
          <a:p>
            <a:pPr marL="0" marR="0" lvl="0" indent="0" algn="l" rtl="0">
              <a:spcBef>
                <a:spcPts val="0"/>
              </a:spcBef>
              <a:spcAft>
                <a:spcPts val="0"/>
              </a:spcAft>
              <a:buNone/>
            </a:pPr>
            <a:endParaRPr sz="1800" dirty="0">
              <a:solidFill>
                <a:srgbClr val="833C0B"/>
              </a:solidFill>
              <a:latin typeface="Calibri"/>
              <a:ea typeface="Calibri"/>
              <a:cs typeface="Calibri"/>
              <a:sym typeface="Calibri"/>
            </a:endParaRPr>
          </a:p>
          <a:p>
            <a:pPr marL="0" marR="0" lvl="0" indent="0" algn="l" rtl="0">
              <a:spcBef>
                <a:spcPts val="0"/>
              </a:spcBef>
              <a:spcAft>
                <a:spcPts val="0"/>
              </a:spcAft>
              <a:buNone/>
            </a:pPr>
            <a:r>
              <a:rPr lang="en-CA" sz="1800" dirty="0">
                <a:solidFill>
                  <a:srgbClr val="833C0B"/>
                </a:solidFill>
                <a:latin typeface="Calibri"/>
                <a:ea typeface="Calibri"/>
                <a:cs typeface="Calibri"/>
                <a:sym typeface="Calibri"/>
              </a:rPr>
              <a:t>Oh, my Jesus forgive us our sins, save us from the fires of hell. Lead all souls to heaven, especially those who are most in need of your mercy. Amen </a:t>
            </a:r>
            <a:endParaRPr dirty="0"/>
          </a:p>
          <a:p>
            <a:pPr marL="0" marR="0" lvl="0" indent="0" algn="l" rtl="0">
              <a:spcBef>
                <a:spcPts val="0"/>
              </a:spcBef>
              <a:spcAft>
                <a:spcPts val="0"/>
              </a:spcAft>
              <a:buNone/>
            </a:pPr>
            <a:endParaRPr sz="1800" dirty="0">
              <a:solidFill>
                <a:srgbClr val="833C0B"/>
              </a:solidFill>
              <a:latin typeface="Calibri"/>
              <a:ea typeface="Calibri"/>
              <a:cs typeface="Calibri"/>
              <a:sym typeface="Calibri"/>
            </a:endParaRPr>
          </a:p>
        </p:txBody>
      </p:sp>
      <p:pic>
        <p:nvPicPr>
          <p:cNvPr id="153" name="Google Shape;153;p11"/>
          <p:cNvPicPr preferRelativeResize="0"/>
          <p:nvPr/>
        </p:nvPicPr>
        <p:blipFill rotWithShape="1">
          <a:blip r:embed="rId3">
            <a:alphaModFix/>
          </a:blip>
          <a:srcRect/>
          <a:stretch/>
        </p:blipFill>
        <p:spPr>
          <a:xfrm>
            <a:off x="-89181" y="0"/>
            <a:ext cx="5143075" cy="6858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12"/>
          <p:cNvSpPr txBox="1">
            <a:spLocks noGrp="1"/>
          </p:cNvSpPr>
          <p:nvPr>
            <p:ph type="body" idx="1"/>
          </p:nvPr>
        </p:nvSpPr>
        <p:spPr>
          <a:xfrm>
            <a:off x="418454" y="418455"/>
            <a:ext cx="11267268" cy="6044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endParaRPr>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3200"/>
              <a:buNone/>
            </a:pPr>
            <a:endParaRPr sz="3200">
              <a:solidFill>
                <a:srgbClr val="833C0B"/>
              </a:solidFill>
              <a:latin typeface="Calibri"/>
              <a:ea typeface="Calibri"/>
              <a:cs typeface="Calibri"/>
              <a:sym typeface="Calibri"/>
            </a:endParaRPr>
          </a:p>
          <a:p>
            <a:pPr marL="0" lvl="0" indent="0" algn="ctr" rtl="0">
              <a:lnSpc>
                <a:spcPct val="90000"/>
              </a:lnSpc>
              <a:spcBef>
                <a:spcPts val="1000"/>
              </a:spcBef>
              <a:spcAft>
                <a:spcPts val="0"/>
              </a:spcAft>
              <a:buClr>
                <a:schemeClr val="dk1"/>
              </a:buClr>
              <a:buSzPts val="5400"/>
              <a:buNone/>
            </a:pPr>
            <a:endParaRPr sz="5400" b="1">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3200"/>
              <a:buNone/>
            </a:pPr>
            <a:endParaRPr sz="3200">
              <a:solidFill>
                <a:srgbClr val="833C0B"/>
              </a:solidFill>
              <a:latin typeface="Calibri"/>
              <a:ea typeface="Calibri"/>
              <a:cs typeface="Calibri"/>
              <a:sym typeface="Calibri"/>
            </a:endParaRPr>
          </a:p>
        </p:txBody>
      </p:sp>
      <p:sp>
        <p:nvSpPr>
          <p:cNvPr id="159" name="Google Shape;159;p12"/>
          <p:cNvSpPr txBox="1"/>
          <p:nvPr/>
        </p:nvSpPr>
        <p:spPr>
          <a:xfrm>
            <a:off x="5547360" y="1036320"/>
            <a:ext cx="5571744" cy="50475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800" dirty="0">
                <a:solidFill>
                  <a:srgbClr val="833C0B"/>
                </a:solidFill>
                <a:latin typeface="Calibri"/>
                <a:ea typeface="Calibri"/>
                <a:cs typeface="Calibri"/>
                <a:sym typeface="Calibri"/>
              </a:rPr>
              <a:t>Therefore, when Jesus had received the sour wine, He said, “It is finished!” And he bowed his head and gave up His spirit. </a:t>
            </a:r>
            <a:endParaRPr dirty="0"/>
          </a:p>
          <a:p>
            <a:pPr marL="0" marR="0" lvl="0" indent="0" algn="r" rtl="0">
              <a:spcBef>
                <a:spcPts val="0"/>
              </a:spcBef>
              <a:spcAft>
                <a:spcPts val="0"/>
              </a:spcAft>
              <a:buNone/>
            </a:pPr>
            <a:r>
              <a:rPr lang="en-CA" sz="1600" dirty="0">
                <a:solidFill>
                  <a:srgbClr val="833C0B"/>
                </a:solidFill>
                <a:latin typeface="Calibri"/>
                <a:ea typeface="Calibri"/>
                <a:cs typeface="Calibri"/>
                <a:sym typeface="Calibri"/>
              </a:rPr>
              <a:t>(John 19:30)</a:t>
            </a:r>
            <a:endParaRPr dirty="0"/>
          </a:p>
          <a:p>
            <a:pPr marL="0" marR="0" lvl="0" indent="0" algn="l" rtl="0">
              <a:spcBef>
                <a:spcPts val="0"/>
              </a:spcBef>
              <a:spcAft>
                <a:spcPts val="0"/>
              </a:spcAft>
              <a:buNone/>
            </a:pPr>
            <a:endParaRPr sz="1800" dirty="0">
              <a:solidFill>
                <a:srgbClr val="833C0B"/>
              </a:solidFill>
              <a:latin typeface="Calibri"/>
              <a:ea typeface="Calibri"/>
              <a:cs typeface="Calibri"/>
              <a:sym typeface="Calibri"/>
            </a:endParaRPr>
          </a:p>
          <a:p>
            <a:pPr marL="0" marR="0" lvl="0" indent="0" algn="l" rtl="0">
              <a:spcBef>
                <a:spcPts val="0"/>
              </a:spcBef>
              <a:spcAft>
                <a:spcPts val="0"/>
              </a:spcAft>
              <a:buNone/>
            </a:pPr>
            <a:r>
              <a:rPr lang="en-CA" sz="1800" dirty="0">
                <a:solidFill>
                  <a:srgbClr val="833C0B"/>
                </a:solidFill>
                <a:latin typeface="Calibri"/>
                <a:ea typeface="Calibri"/>
                <a:cs typeface="Calibri"/>
                <a:sym typeface="Calibri"/>
              </a:rPr>
              <a:t>Our Father….</a:t>
            </a:r>
            <a:endParaRPr dirty="0"/>
          </a:p>
          <a:p>
            <a:pPr marL="0" marR="0" lvl="0" indent="0" algn="l" rtl="0">
              <a:spcBef>
                <a:spcPts val="0"/>
              </a:spcBef>
              <a:spcAft>
                <a:spcPts val="0"/>
              </a:spcAft>
              <a:buNone/>
            </a:pPr>
            <a:endParaRPr sz="1800" dirty="0">
              <a:solidFill>
                <a:srgbClr val="833C0B"/>
              </a:solidFill>
              <a:latin typeface="Calibri"/>
              <a:ea typeface="Calibri"/>
              <a:cs typeface="Calibri"/>
              <a:sym typeface="Calibri"/>
            </a:endParaRPr>
          </a:p>
          <a:p>
            <a:pPr marL="0" marR="0" lvl="0" indent="0" algn="l" rtl="0">
              <a:spcBef>
                <a:spcPts val="0"/>
              </a:spcBef>
              <a:spcAft>
                <a:spcPts val="0"/>
              </a:spcAft>
              <a:buNone/>
            </a:pPr>
            <a:r>
              <a:rPr lang="en-CA" sz="1800" dirty="0">
                <a:solidFill>
                  <a:srgbClr val="833C0B"/>
                </a:solidFill>
                <a:latin typeface="Calibri"/>
                <a:ea typeface="Calibri"/>
                <a:cs typeface="Calibri"/>
                <a:sym typeface="Calibri"/>
              </a:rPr>
              <a:t>Hail Mary…. X10</a:t>
            </a:r>
            <a:endParaRPr dirty="0"/>
          </a:p>
          <a:p>
            <a:pPr marL="0" marR="0" lvl="0" indent="0" algn="l" rtl="0">
              <a:spcBef>
                <a:spcPts val="0"/>
              </a:spcBef>
              <a:spcAft>
                <a:spcPts val="0"/>
              </a:spcAft>
              <a:buNone/>
            </a:pPr>
            <a:endParaRPr sz="1800" dirty="0">
              <a:solidFill>
                <a:srgbClr val="833C0B"/>
              </a:solidFill>
              <a:latin typeface="Calibri"/>
              <a:ea typeface="Calibri"/>
              <a:cs typeface="Calibri"/>
              <a:sym typeface="Calibri"/>
            </a:endParaRPr>
          </a:p>
          <a:p>
            <a:pPr marL="0" marR="0" lvl="0" indent="0" algn="l" rtl="0">
              <a:spcBef>
                <a:spcPts val="0"/>
              </a:spcBef>
              <a:spcAft>
                <a:spcPts val="0"/>
              </a:spcAft>
              <a:buNone/>
            </a:pPr>
            <a:r>
              <a:rPr lang="en-CA" sz="1800" dirty="0">
                <a:solidFill>
                  <a:srgbClr val="833C0B"/>
                </a:solidFill>
                <a:latin typeface="Calibri"/>
                <a:ea typeface="Calibri"/>
                <a:cs typeface="Calibri"/>
                <a:sym typeface="Calibri"/>
              </a:rPr>
              <a:t>Glory Be….</a:t>
            </a:r>
            <a:endParaRPr dirty="0"/>
          </a:p>
          <a:p>
            <a:pPr marL="0" marR="0" lvl="0" indent="0" algn="l" rtl="0">
              <a:spcBef>
                <a:spcPts val="0"/>
              </a:spcBef>
              <a:spcAft>
                <a:spcPts val="0"/>
              </a:spcAft>
              <a:buNone/>
            </a:pPr>
            <a:endParaRPr sz="1800" dirty="0">
              <a:solidFill>
                <a:srgbClr val="833C0B"/>
              </a:solidFill>
              <a:latin typeface="Calibri"/>
              <a:ea typeface="Calibri"/>
              <a:cs typeface="Calibri"/>
              <a:sym typeface="Calibri"/>
            </a:endParaRPr>
          </a:p>
          <a:p>
            <a:pPr marL="0" marR="0" lvl="0" indent="0" algn="l" rtl="0">
              <a:spcBef>
                <a:spcPts val="0"/>
              </a:spcBef>
              <a:spcAft>
                <a:spcPts val="0"/>
              </a:spcAft>
              <a:buNone/>
            </a:pPr>
            <a:r>
              <a:rPr lang="en-CA" sz="1800" dirty="0">
                <a:solidFill>
                  <a:srgbClr val="833C0B"/>
                </a:solidFill>
                <a:latin typeface="Calibri"/>
                <a:ea typeface="Calibri"/>
                <a:cs typeface="Calibri"/>
                <a:sym typeface="Calibri"/>
              </a:rPr>
              <a:t>Oh, my Jesus forgive us our sins, save us from the fires of hell. Lead all souls to heaven, especially those who are most in need of your mercy. Amen </a:t>
            </a:r>
            <a:endParaRPr dirty="0"/>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pic>
        <p:nvPicPr>
          <p:cNvPr id="160" name="Google Shape;160;p12"/>
          <p:cNvPicPr preferRelativeResize="0"/>
          <p:nvPr/>
        </p:nvPicPr>
        <p:blipFill rotWithShape="1">
          <a:blip r:embed="rId3">
            <a:alphaModFix/>
          </a:blip>
          <a:srcRect/>
          <a:stretch/>
        </p:blipFill>
        <p:spPr>
          <a:xfrm>
            <a:off x="-162319" y="11624"/>
            <a:ext cx="5143061" cy="68580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13"/>
          <p:cNvSpPr txBox="1">
            <a:spLocks noGrp="1"/>
          </p:cNvSpPr>
          <p:nvPr>
            <p:ph type="body" idx="1"/>
          </p:nvPr>
        </p:nvSpPr>
        <p:spPr>
          <a:xfrm>
            <a:off x="418454" y="418455"/>
            <a:ext cx="11267268" cy="6044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None/>
            </a:pPr>
            <a:endParaRPr sz="3200">
              <a:solidFill>
                <a:srgbClr val="833C0B"/>
              </a:solidFill>
              <a:latin typeface="Calibri"/>
              <a:ea typeface="Calibri"/>
              <a:cs typeface="Calibri"/>
              <a:sym typeface="Calibri"/>
            </a:endParaRPr>
          </a:p>
          <a:p>
            <a:pPr marL="0" lvl="0" indent="0" algn="ctr" rtl="0">
              <a:lnSpc>
                <a:spcPct val="90000"/>
              </a:lnSpc>
              <a:spcBef>
                <a:spcPts val="1000"/>
              </a:spcBef>
              <a:spcAft>
                <a:spcPts val="0"/>
              </a:spcAft>
              <a:buClr>
                <a:schemeClr val="dk1"/>
              </a:buClr>
              <a:buSzPts val="5400"/>
              <a:buNone/>
            </a:pPr>
            <a:endParaRPr sz="5400" b="1">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3200"/>
              <a:buNone/>
            </a:pPr>
            <a:endParaRPr sz="3200">
              <a:solidFill>
                <a:srgbClr val="833C0B"/>
              </a:solidFill>
              <a:latin typeface="Calibri"/>
              <a:ea typeface="Calibri"/>
              <a:cs typeface="Calibri"/>
              <a:sym typeface="Calibri"/>
            </a:endParaRPr>
          </a:p>
        </p:txBody>
      </p:sp>
      <p:sp>
        <p:nvSpPr>
          <p:cNvPr id="166" name="Google Shape;166;p13"/>
          <p:cNvSpPr txBox="1"/>
          <p:nvPr/>
        </p:nvSpPr>
        <p:spPr>
          <a:xfrm flipH="1">
            <a:off x="652581" y="613309"/>
            <a:ext cx="10710362" cy="501675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3200" b="1">
                <a:solidFill>
                  <a:srgbClr val="833C0B"/>
                </a:solidFill>
                <a:latin typeface="Calibri"/>
                <a:ea typeface="Calibri"/>
                <a:cs typeface="Calibri"/>
                <a:sym typeface="Calibri"/>
              </a:rPr>
              <a:t>Hail Holy Queen:</a:t>
            </a:r>
            <a:endParaRPr/>
          </a:p>
          <a:p>
            <a:pPr marL="0" marR="0" lvl="0" indent="0" algn="l" rtl="0">
              <a:spcBef>
                <a:spcPts val="0"/>
              </a:spcBef>
              <a:spcAft>
                <a:spcPts val="0"/>
              </a:spcAft>
              <a:buNone/>
            </a:pPr>
            <a:endParaRPr sz="3200">
              <a:solidFill>
                <a:srgbClr val="833C0B"/>
              </a:solidFill>
              <a:latin typeface="Calibri"/>
              <a:ea typeface="Calibri"/>
              <a:cs typeface="Calibri"/>
              <a:sym typeface="Calibri"/>
            </a:endParaRPr>
          </a:p>
          <a:p>
            <a:pPr marL="0" marR="0" lvl="0" indent="0" algn="l" rtl="0">
              <a:spcBef>
                <a:spcPts val="0"/>
              </a:spcBef>
              <a:spcAft>
                <a:spcPts val="0"/>
              </a:spcAft>
              <a:buNone/>
            </a:pPr>
            <a:r>
              <a:rPr lang="en-CA" sz="3200">
                <a:solidFill>
                  <a:srgbClr val="833C0B"/>
                </a:solidFill>
                <a:latin typeface="Calibri"/>
                <a:ea typeface="Calibri"/>
                <a:cs typeface="Calibri"/>
                <a:sym typeface="Calibri"/>
              </a:rPr>
              <a:t>Hail Holy Queen, Mother of Mercy! Our life, our sweetness and our hope! To thee do we cry, poor banished children of Eve, to thee do we send up our sighs, mourning and weeping in this valley of tears. Turn then, most gracious advocate, thy eyes of mercy towards us; and after this, our exile, show unto us the blessed fruit of thy womb, Jesus. O clement, O loving, O sweet Virgin Mary. Pray for us O Holy Mother of God, That we may be made worthy of the promises of Christ</a:t>
            </a:r>
            <a:r>
              <a:rPr lang="en-CA" sz="1800">
                <a:solidFill>
                  <a:srgbClr val="833C0B"/>
                </a:solidFill>
                <a:latin typeface="Calibri"/>
                <a:ea typeface="Calibri"/>
                <a:cs typeface="Calibri"/>
                <a:sym typeface="Calibri"/>
              </a:rPr>
              <a:t>.</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14"/>
          <p:cNvSpPr txBox="1">
            <a:spLocks noGrp="1"/>
          </p:cNvSpPr>
          <p:nvPr>
            <p:ph type="body" idx="1"/>
          </p:nvPr>
        </p:nvSpPr>
        <p:spPr>
          <a:xfrm>
            <a:off x="418454" y="418455"/>
            <a:ext cx="11267268" cy="6044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None/>
            </a:pPr>
            <a:endParaRPr sz="3200">
              <a:solidFill>
                <a:srgbClr val="833C0B"/>
              </a:solidFill>
              <a:latin typeface="Calibri"/>
              <a:ea typeface="Calibri"/>
              <a:cs typeface="Calibri"/>
              <a:sym typeface="Calibri"/>
            </a:endParaRPr>
          </a:p>
          <a:p>
            <a:pPr marL="0" lvl="0" indent="0" algn="ctr" rtl="0">
              <a:lnSpc>
                <a:spcPct val="90000"/>
              </a:lnSpc>
              <a:spcBef>
                <a:spcPts val="1000"/>
              </a:spcBef>
              <a:spcAft>
                <a:spcPts val="0"/>
              </a:spcAft>
              <a:buClr>
                <a:schemeClr val="dk1"/>
              </a:buClr>
              <a:buSzPts val="5400"/>
              <a:buNone/>
            </a:pPr>
            <a:endParaRPr sz="5400" b="1">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3200"/>
              <a:buNone/>
            </a:pPr>
            <a:endParaRPr sz="3200">
              <a:solidFill>
                <a:srgbClr val="833C0B"/>
              </a:solidFill>
              <a:latin typeface="Calibri"/>
              <a:ea typeface="Calibri"/>
              <a:cs typeface="Calibri"/>
              <a:sym typeface="Calibri"/>
            </a:endParaRPr>
          </a:p>
        </p:txBody>
      </p:sp>
      <p:sp>
        <p:nvSpPr>
          <p:cNvPr id="172" name="Google Shape;172;p14"/>
          <p:cNvSpPr txBox="1"/>
          <p:nvPr/>
        </p:nvSpPr>
        <p:spPr>
          <a:xfrm flipH="1">
            <a:off x="713671" y="466203"/>
            <a:ext cx="3453385" cy="63094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600" dirty="0">
                <a:solidFill>
                  <a:srgbClr val="833C0B"/>
                </a:solidFill>
                <a:latin typeface="Calibri"/>
                <a:ea typeface="Calibri"/>
                <a:cs typeface="Calibri"/>
                <a:sym typeface="Calibri"/>
              </a:rPr>
              <a:t>Lord have mercy</a:t>
            </a:r>
            <a:endParaRPr dirty="0"/>
          </a:p>
          <a:p>
            <a:pPr marL="0" marR="0" lvl="0" indent="0" algn="l" rtl="0">
              <a:spcBef>
                <a:spcPts val="0"/>
              </a:spcBef>
              <a:spcAft>
                <a:spcPts val="0"/>
              </a:spcAft>
              <a:buNone/>
            </a:pPr>
            <a:r>
              <a:rPr lang="en-CA" sz="1600" dirty="0">
                <a:solidFill>
                  <a:srgbClr val="833C0B"/>
                </a:solidFill>
                <a:latin typeface="Calibri"/>
                <a:ea typeface="Calibri"/>
                <a:cs typeface="Calibri"/>
                <a:sym typeface="Calibri"/>
              </a:rPr>
              <a:t>- Lord have mercy</a:t>
            </a:r>
            <a:endParaRPr dirty="0"/>
          </a:p>
          <a:p>
            <a:pPr marL="0" marR="0" lvl="0" indent="0" algn="l" rtl="0">
              <a:spcBef>
                <a:spcPts val="0"/>
              </a:spcBef>
              <a:spcAft>
                <a:spcPts val="0"/>
              </a:spcAft>
              <a:buNone/>
            </a:pPr>
            <a:endParaRPr sz="1600" dirty="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dirty="0">
                <a:solidFill>
                  <a:srgbClr val="833C0B"/>
                </a:solidFill>
                <a:latin typeface="Calibri"/>
                <a:ea typeface="Calibri"/>
                <a:cs typeface="Calibri"/>
                <a:sym typeface="Calibri"/>
              </a:rPr>
              <a:t>Christ have mercy</a:t>
            </a:r>
            <a:endParaRPr dirty="0"/>
          </a:p>
          <a:p>
            <a:pPr marL="0" marR="0" lvl="0" indent="0" algn="l" rtl="0">
              <a:spcBef>
                <a:spcPts val="0"/>
              </a:spcBef>
              <a:spcAft>
                <a:spcPts val="0"/>
              </a:spcAft>
              <a:buNone/>
            </a:pPr>
            <a:r>
              <a:rPr lang="en-CA" sz="1600" dirty="0">
                <a:solidFill>
                  <a:srgbClr val="833C0B"/>
                </a:solidFill>
                <a:latin typeface="Calibri"/>
                <a:ea typeface="Calibri"/>
                <a:cs typeface="Calibri"/>
                <a:sym typeface="Calibri"/>
              </a:rPr>
              <a:t>- Christ have mercy</a:t>
            </a:r>
            <a:endParaRPr dirty="0"/>
          </a:p>
          <a:p>
            <a:pPr marL="0" marR="0" lvl="0" indent="0" algn="l" rtl="0">
              <a:spcBef>
                <a:spcPts val="0"/>
              </a:spcBef>
              <a:spcAft>
                <a:spcPts val="0"/>
              </a:spcAft>
              <a:buNone/>
            </a:pPr>
            <a:endParaRPr sz="1600" dirty="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dirty="0">
                <a:solidFill>
                  <a:srgbClr val="833C0B"/>
                </a:solidFill>
                <a:latin typeface="Calibri"/>
                <a:ea typeface="Calibri"/>
                <a:cs typeface="Calibri"/>
                <a:sym typeface="Calibri"/>
              </a:rPr>
              <a:t>Lord have mercy</a:t>
            </a:r>
            <a:endParaRPr dirty="0"/>
          </a:p>
          <a:p>
            <a:pPr marL="0" marR="0" lvl="0" indent="0" algn="l" rtl="0">
              <a:spcBef>
                <a:spcPts val="0"/>
              </a:spcBef>
              <a:spcAft>
                <a:spcPts val="0"/>
              </a:spcAft>
              <a:buNone/>
            </a:pPr>
            <a:r>
              <a:rPr lang="en-CA" sz="1600" dirty="0">
                <a:solidFill>
                  <a:srgbClr val="833C0B"/>
                </a:solidFill>
                <a:latin typeface="Calibri"/>
                <a:ea typeface="Calibri"/>
                <a:cs typeface="Calibri"/>
                <a:sym typeface="Calibri"/>
              </a:rPr>
              <a:t>- Lord have mercy </a:t>
            </a:r>
            <a:endParaRPr dirty="0"/>
          </a:p>
          <a:p>
            <a:pPr marL="0" marR="0" lvl="0" indent="0" algn="l" rtl="0">
              <a:spcBef>
                <a:spcPts val="0"/>
              </a:spcBef>
              <a:spcAft>
                <a:spcPts val="0"/>
              </a:spcAft>
              <a:buNone/>
            </a:pPr>
            <a:endParaRPr sz="1600" dirty="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dirty="0">
                <a:solidFill>
                  <a:srgbClr val="833C0B"/>
                </a:solidFill>
                <a:latin typeface="Calibri"/>
                <a:ea typeface="Calibri"/>
                <a:cs typeface="Calibri"/>
                <a:sym typeface="Calibri"/>
              </a:rPr>
              <a:t>Christ hear us.</a:t>
            </a:r>
            <a:endParaRPr dirty="0"/>
          </a:p>
          <a:p>
            <a:pPr marL="0" marR="0" lvl="0" indent="0" algn="l" rtl="0">
              <a:spcBef>
                <a:spcPts val="0"/>
              </a:spcBef>
              <a:spcAft>
                <a:spcPts val="0"/>
              </a:spcAft>
              <a:buNone/>
            </a:pPr>
            <a:r>
              <a:rPr lang="en-CA" sz="1600" dirty="0">
                <a:solidFill>
                  <a:srgbClr val="833C0B"/>
                </a:solidFill>
                <a:latin typeface="Calibri"/>
                <a:ea typeface="Calibri"/>
                <a:cs typeface="Calibri"/>
                <a:sym typeface="Calibri"/>
              </a:rPr>
              <a:t>- Christ graciously hear us.</a:t>
            </a:r>
            <a:endParaRPr dirty="0"/>
          </a:p>
          <a:p>
            <a:pPr marL="0" marR="0" lvl="0" indent="0" algn="l" rtl="0">
              <a:spcBef>
                <a:spcPts val="0"/>
              </a:spcBef>
              <a:spcAft>
                <a:spcPts val="0"/>
              </a:spcAft>
              <a:buNone/>
            </a:pPr>
            <a:endParaRPr sz="1600" dirty="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dirty="0">
                <a:solidFill>
                  <a:srgbClr val="833C0B"/>
                </a:solidFill>
                <a:latin typeface="Calibri"/>
                <a:ea typeface="Calibri"/>
                <a:cs typeface="Calibri"/>
                <a:sym typeface="Calibri"/>
              </a:rPr>
              <a:t>God the Father of heaven</a:t>
            </a:r>
            <a:endParaRPr dirty="0"/>
          </a:p>
          <a:p>
            <a:pPr marL="0" marR="0" lvl="0" indent="0" algn="l" rtl="0">
              <a:spcBef>
                <a:spcPts val="0"/>
              </a:spcBef>
              <a:spcAft>
                <a:spcPts val="0"/>
              </a:spcAft>
              <a:buNone/>
            </a:pPr>
            <a:r>
              <a:rPr lang="en-CA" sz="1600" dirty="0">
                <a:solidFill>
                  <a:srgbClr val="833C0B"/>
                </a:solidFill>
                <a:latin typeface="Calibri"/>
                <a:ea typeface="Calibri"/>
                <a:cs typeface="Calibri"/>
                <a:sym typeface="Calibri"/>
              </a:rPr>
              <a:t>- Have mercy on us</a:t>
            </a:r>
            <a:endParaRPr dirty="0"/>
          </a:p>
          <a:p>
            <a:pPr marL="0" marR="0" lvl="0" indent="0" algn="l" rtl="0">
              <a:spcBef>
                <a:spcPts val="0"/>
              </a:spcBef>
              <a:spcAft>
                <a:spcPts val="0"/>
              </a:spcAft>
              <a:buNone/>
            </a:pPr>
            <a:endParaRPr sz="1600" dirty="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dirty="0">
                <a:solidFill>
                  <a:srgbClr val="833C0B"/>
                </a:solidFill>
                <a:latin typeface="Calibri"/>
                <a:ea typeface="Calibri"/>
                <a:cs typeface="Calibri"/>
                <a:sym typeface="Calibri"/>
              </a:rPr>
              <a:t>God the Son, Redeemer of the world</a:t>
            </a:r>
            <a:endParaRPr dirty="0"/>
          </a:p>
          <a:p>
            <a:pPr marL="0" marR="0" lvl="0" indent="0" algn="l" rtl="0">
              <a:spcBef>
                <a:spcPts val="0"/>
              </a:spcBef>
              <a:spcAft>
                <a:spcPts val="0"/>
              </a:spcAft>
              <a:buNone/>
            </a:pPr>
            <a:r>
              <a:rPr lang="en-CA" sz="1600" dirty="0">
                <a:solidFill>
                  <a:srgbClr val="833C0B"/>
                </a:solidFill>
                <a:latin typeface="Calibri"/>
                <a:ea typeface="Calibri"/>
                <a:cs typeface="Calibri"/>
                <a:sym typeface="Calibri"/>
              </a:rPr>
              <a:t>-Have mercy on us.</a:t>
            </a:r>
            <a:endParaRPr dirty="0"/>
          </a:p>
          <a:p>
            <a:pPr marL="0" marR="0" lvl="0" indent="0" algn="l" rtl="0">
              <a:spcBef>
                <a:spcPts val="0"/>
              </a:spcBef>
              <a:spcAft>
                <a:spcPts val="0"/>
              </a:spcAft>
              <a:buNone/>
            </a:pPr>
            <a:endParaRPr sz="1600" dirty="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dirty="0">
                <a:solidFill>
                  <a:srgbClr val="833C0B"/>
                </a:solidFill>
                <a:latin typeface="Calibri"/>
                <a:ea typeface="Calibri"/>
                <a:cs typeface="Calibri"/>
                <a:sym typeface="Calibri"/>
              </a:rPr>
              <a:t>God the Holy Spirit</a:t>
            </a:r>
            <a:endParaRPr dirty="0"/>
          </a:p>
          <a:p>
            <a:pPr marL="0" marR="0" lvl="0" indent="0" algn="l" rtl="0">
              <a:spcBef>
                <a:spcPts val="0"/>
              </a:spcBef>
              <a:spcAft>
                <a:spcPts val="0"/>
              </a:spcAft>
              <a:buNone/>
            </a:pPr>
            <a:r>
              <a:rPr lang="en-CA" sz="1600" dirty="0">
                <a:solidFill>
                  <a:srgbClr val="833C0B"/>
                </a:solidFill>
                <a:latin typeface="Calibri"/>
                <a:ea typeface="Calibri"/>
                <a:cs typeface="Calibri"/>
                <a:sym typeface="Calibri"/>
              </a:rPr>
              <a:t>- Have mercy on us.</a:t>
            </a:r>
            <a:endParaRPr dirty="0"/>
          </a:p>
          <a:p>
            <a:pPr marL="0" marR="0" lvl="0" indent="0" algn="l" rtl="0">
              <a:spcBef>
                <a:spcPts val="0"/>
              </a:spcBef>
              <a:spcAft>
                <a:spcPts val="0"/>
              </a:spcAft>
              <a:buNone/>
            </a:pPr>
            <a:endParaRPr sz="1600" dirty="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dirty="0">
                <a:solidFill>
                  <a:srgbClr val="833C0B"/>
                </a:solidFill>
                <a:latin typeface="Calibri"/>
                <a:ea typeface="Calibri"/>
                <a:cs typeface="Calibri"/>
                <a:sym typeface="Calibri"/>
              </a:rPr>
              <a:t>Holy Trinity, one God</a:t>
            </a:r>
            <a:endParaRPr dirty="0"/>
          </a:p>
          <a:p>
            <a:pPr marL="0" marR="0" lvl="0" indent="0" algn="l" rtl="0">
              <a:spcBef>
                <a:spcPts val="0"/>
              </a:spcBef>
              <a:spcAft>
                <a:spcPts val="0"/>
              </a:spcAft>
              <a:buNone/>
            </a:pPr>
            <a:r>
              <a:rPr lang="en-CA" sz="1600" dirty="0">
                <a:solidFill>
                  <a:srgbClr val="833C0B"/>
                </a:solidFill>
                <a:latin typeface="Calibri"/>
                <a:ea typeface="Calibri"/>
                <a:cs typeface="Calibri"/>
                <a:sym typeface="Calibri"/>
              </a:rPr>
              <a:t>- Have mercy on us.</a:t>
            </a:r>
            <a:endParaRPr dirty="0"/>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173" name="Google Shape;173;p14"/>
          <p:cNvSpPr txBox="1"/>
          <p:nvPr/>
        </p:nvSpPr>
        <p:spPr>
          <a:xfrm flipH="1">
            <a:off x="4793197" y="466203"/>
            <a:ext cx="2953517" cy="683264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600" dirty="0">
                <a:solidFill>
                  <a:srgbClr val="833C0B"/>
                </a:solidFill>
                <a:latin typeface="Calibri"/>
                <a:ea typeface="Calibri"/>
                <a:cs typeface="Calibri"/>
                <a:sym typeface="Calibri"/>
              </a:rPr>
              <a:t>Holy Mary</a:t>
            </a:r>
            <a:endParaRPr dirty="0"/>
          </a:p>
          <a:p>
            <a:pPr marL="0" marR="0" lvl="0" indent="0" algn="l" rtl="0">
              <a:spcBef>
                <a:spcPts val="0"/>
              </a:spcBef>
              <a:spcAft>
                <a:spcPts val="0"/>
              </a:spcAft>
              <a:buNone/>
            </a:pPr>
            <a:r>
              <a:rPr lang="en-CA" sz="1600" dirty="0">
                <a:solidFill>
                  <a:srgbClr val="833C0B"/>
                </a:solidFill>
                <a:latin typeface="Calibri"/>
                <a:ea typeface="Calibri"/>
                <a:cs typeface="Calibri"/>
                <a:sym typeface="Calibri"/>
              </a:rPr>
              <a:t>- Pray for us</a:t>
            </a:r>
            <a:endParaRPr dirty="0"/>
          </a:p>
          <a:p>
            <a:pPr marL="0" marR="0" lvl="0" indent="0" algn="l" rtl="0">
              <a:spcBef>
                <a:spcPts val="0"/>
              </a:spcBef>
              <a:spcAft>
                <a:spcPts val="0"/>
              </a:spcAft>
              <a:buNone/>
            </a:pPr>
            <a:endParaRPr sz="1600" dirty="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dirty="0">
                <a:solidFill>
                  <a:srgbClr val="833C0B"/>
                </a:solidFill>
                <a:latin typeface="Calibri"/>
                <a:ea typeface="Calibri"/>
                <a:cs typeface="Calibri"/>
                <a:sym typeface="Calibri"/>
              </a:rPr>
              <a:t>Mother of God</a:t>
            </a:r>
            <a:endParaRPr dirty="0"/>
          </a:p>
          <a:p>
            <a:pPr marL="0" marR="0" lvl="0" indent="0" algn="l" rtl="0">
              <a:spcBef>
                <a:spcPts val="0"/>
              </a:spcBef>
              <a:spcAft>
                <a:spcPts val="0"/>
              </a:spcAft>
              <a:buNone/>
            </a:pPr>
            <a:r>
              <a:rPr lang="en-CA" sz="1600" dirty="0">
                <a:solidFill>
                  <a:srgbClr val="833C0B"/>
                </a:solidFill>
                <a:latin typeface="Calibri"/>
                <a:ea typeface="Calibri"/>
                <a:cs typeface="Calibri"/>
                <a:sym typeface="Calibri"/>
              </a:rPr>
              <a:t>-Pray for us</a:t>
            </a:r>
            <a:endParaRPr dirty="0"/>
          </a:p>
          <a:p>
            <a:pPr marL="0" marR="0" lvl="0" indent="0" algn="l" rtl="0">
              <a:spcBef>
                <a:spcPts val="0"/>
              </a:spcBef>
              <a:spcAft>
                <a:spcPts val="0"/>
              </a:spcAft>
              <a:buNone/>
            </a:pPr>
            <a:endParaRPr sz="1600" dirty="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dirty="0">
                <a:solidFill>
                  <a:srgbClr val="833C0B"/>
                </a:solidFill>
                <a:latin typeface="Calibri"/>
                <a:ea typeface="Calibri"/>
                <a:cs typeface="Calibri"/>
                <a:sym typeface="Calibri"/>
              </a:rPr>
              <a:t>Saint Joseph</a:t>
            </a:r>
            <a:endParaRPr dirty="0"/>
          </a:p>
          <a:p>
            <a:pPr marL="0" marR="0" lvl="0" indent="0" algn="l" rtl="0">
              <a:spcBef>
                <a:spcPts val="0"/>
              </a:spcBef>
              <a:spcAft>
                <a:spcPts val="0"/>
              </a:spcAft>
              <a:buNone/>
            </a:pPr>
            <a:r>
              <a:rPr lang="en-CA" sz="1600" dirty="0">
                <a:solidFill>
                  <a:srgbClr val="833C0B"/>
                </a:solidFill>
                <a:latin typeface="Calibri"/>
                <a:ea typeface="Calibri"/>
                <a:cs typeface="Calibri"/>
                <a:sym typeface="Calibri"/>
              </a:rPr>
              <a:t>- Pray for us</a:t>
            </a:r>
            <a:endParaRPr dirty="0"/>
          </a:p>
          <a:p>
            <a:pPr marL="0" marR="0" lvl="0" indent="0" algn="l" rtl="0">
              <a:spcBef>
                <a:spcPts val="0"/>
              </a:spcBef>
              <a:spcAft>
                <a:spcPts val="0"/>
              </a:spcAft>
              <a:buNone/>
            </a:pPr>
            <a:endParaRPr sz="1600" dirty="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dirty="0">
                <a:solidFill>
                  <a:srgbClr val="833C0B"/>
                </a:solidFill>
                <a:latin typeface="Calibri"/>
                <a:ea typeface="Calibri"/>
                <a:cs typeface="Calibri"/>
                <a:sym typeface="Calibri"/>
              </a:rPr>
              <a:t>Saint Anne</a:t>
            </a:r>
            <a:endParaRPr dirty="0"/>
          </a:p>
          <a:p>
            <a:pPr marL="0" marR="0" lvl="0" indent="0" algn="l" rtl="0">
              <a:spcBef>
                <a:spcPts val="0"/>
              </a:spcBef>
              <a:spcAft>
                <a:spcPts val="0"/>
              </a:spcAft>
              <a:buNone/>
            </a:pPr>
            <a:r>
              <a:rPr lang="en-CA" sz="1600" dirty="0">
                <a:solidFill>
                  <a:srgbClr val="833C0B"/>
                </a:solidFill>
                <a:latin typeface="Calibri"/>
                <a:ea typeface="Calibri"/>
                <a:cs typeface="Calibri"/>
                <a:sym typeface="Calibri"/>
              </a:rPr>
              <a:t>- Pray for us</a:t>
            </a:r>
            <a:endParaRPr dirty="0"/>
          </a:p>
          <a:p>
            <a:pPr marL="0" marR="0" lvl="0" indent="0" algn="l" rtl="0">
              <a:spcBef>
                <a:spcPts val="0"/>
              </a:spcBef>
              <a:spcAft>
                <a:spcPts val="0"/>
              </a:spcAft>
              <a:buNone/>
            </a:pPr>
            <a:endParaRPr sz="1600" dirty="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dirty="0">
                <a:solidFill>
                  <a:srgbClr val="833C0B"/>
                </a:solidFill>
                <a:latin typeface="Calibri"/>
                <a:ea typeface="Calibri"/>
                <a:cs typeface="Calibri"/>
                <a:sym typeface="Calibri"/>
              </a:rPr>
              <a:t>Saint Francis</a:t>
            </a:r>
            <a:endParaRPr dirty="0"/>
          </a:p>
          <a:p>
            <a:pPr marL="0" marR="0" lvl="0" indent="0" algn="l" rtl="0">
              <a:spcBef>
                <a:spcPts val="0"/>
              </a:spcBef>
              <a:spcAft>
                <a:spcPts val="0"/>
              </a:spcAft>
              <a:buNone/>
            </a:pPr>
            <a:r>
              <a:rPr lang="en-CA" sz="1600" dirty="0">
                <a:solidFill>
                  <a:srgbClr val="833C0B"/>
                </a:solidFill>
                <a:latin typeface="Calibri"/>
                <a:ea typeface="Calibri"/>
                <a:cs typeface="Calibri"/>
                <a:sym typeface="Calibri"/>
              </a:rPr>
              <a:t>- Pray for us</a:t>
            </a:r>
            <a:endParaRPr dirty="0"/>
          </a:p>
          <a:p>
            <a:pPr marL="0" marR="0" lvl="0" indent="0" algn="l" rtl="0">
              <a:spcBef>
                <a:spcPts val="0"/>
              </a:spcBef>
              <a:spcAft>
                <a:spcPts val="0"/>
              </a:spcAft>
              <a:buNone/>
            </a:pPr>
            <a:endParaRPr sz="1600" dirty="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dirty="0">
                <a:solidFill>
                  <a:srgbClr val="833C0B"/>
                </a:solidFill>
                <a:latin typeface="Calibri"/>
                <a:ea typeface="Calibri"/>
                <a:cs typeface="Calibri"/>
                <a:sym typeface="Calibri"/>
              </a:rPr>
              <a:t>Saint Claire</a:t>
            </a:r>
            <a:endParaRPr dirty="0"/>
          </a:p>
          <a:p>
            <a:pPr marL="0" marR="0" lvl="0" indent="0" algn="l" rtl="0">
              <a:spcBef>
                <a:spcPts val="0"/>
              </a:spcBef>
              <a:spcAft>
                <a:spcPts val="0"/>
              </a:spcAft>
              <a:buNone/>
            </a:pPr>
            <a:r>
              <a:rPr lang="en-CA" sz="1600" dirty="0">
                <a:solidFill>
                  <a:srgbClr val="833C0B"/>
                </a:solidFill>
                <a:latin typeface="Calibri"/>
                <a:ea typeface="Calibri"/>
                <a:cs typeface="Calibri"/>
                <a:sym typeface="Calibri"/>
              </a:rPr>
              <a:t>- Pray for us.</a:t>
            </a:r>
            <a:endParaRPr dirty="0"/>
          </a:p>
          <a:p>
            <a:pPr marL="0" marR="0" lvl="0" indent="0" algn="l" rtl="0">
              <a:spcBef>
                <a:spcPts val="0"/>
              </a:spcBef>
              <a:spcAft>
                <a:spcPts val="0"/>
              </a:spcAft>
              <a:buNone/>
            </a:pPr>
            <a:endParaRPr sz="1600" dirty="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dirty="0">
                <a:solidFill>
                  <a:srgbClr val="833C0B"/>
                </a:solidFill>
                <a:latin typeface="Calibri"/>
                <a:ea typeface="Calibri"/>
                <a:cs typeface="Calibri"/>
                <a:sym typeface="Calibri"/>
              </a:rPr>
              <a:t>Saint Ferdinand III of Castille</a:t>
            </a:r>
            <a:endParaRPr dirty="0"/>
          </a:p>
          <a:p>
            <a:pPr marL="0" marR="0" lvl="0" indent="0" algn="l" rtl="0">
              <a:spcBef>
                <a:spcPts val="0"/>
              </a:spcBef>
              <a:spcAft>
                <a:spcPts val="0"/>
              </a:spcAft>
              <a:buNone/>
            </a:pPr>
            <a:r>
              <a:rPr lang="en-CA" sz="1600" dirty="0">
                <a:solidFill>
                  <a:srgbClr val="833C0B"/>
                </a:solidFill>
                <a:latin typeface="Calibri"/>
                <a:ea typeface="Calibri"/>
                <a:cs typeface="Calibri"/>
                <a:sym typeface="Calibri"/>
              </a:rPr>
              <a:t>- Pray for us</a:t>
            </a:r>
            <a:endParaRPr dirty="0"/>
          </a:p>
          <a:p>
            <a:pPr marL="0" marR="0" lvl="0" indent="0" algn="l" rtl="0">
              <a:spcBef>
                <a:spcPts val="0"/>
              </a:spcBef>
              <a:spcAft>
                <a:spcPts val="0"/>
              </a:spcAft>
              <a:buNone/>
            </a:pPr>
            <a:endParaRPr sz="1600" dirty="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dirty="0">
                <a:solidFill>
                  <a:srgbClr val="833C0B"/>
                </a:solidFill>
                <a:latin typeface="Calibri"/>
                <a:ea typeface="Calibri"/>
                <a:cs typeface="Calibri"/>
                <a:sym typeface="Calibri"/>
              </a:rPr>
              <a:t>Saint Zita of Lucca</a:t>
            </a:r>
            <a:endParaRPr dirty="0"/>
          </a:p>
          <a:p>
            <a:pPr marL="0" marR="0" lvl="0" indent="0" algn="l" rtl="0">
              <a:spcBef>
                <a:spcPts val="0"/>
              </a:spcBef>
              <a:spcAft>
                <a:spcPts val="0"/>
              </a:spcAft>
              <a:buNone/>
            </a:pPr>
            <a:r>
              <a:rPr lang="en-CA" sz="1600" dirty="0">
                <a:solidFill>
                  <a:srgbClr val="833C0B"/>
                </a:solidFill>
                <a:latin typeface="Calibri"/>
                <a:ea typeface="Calibri"/>
                <a:cs typeface="Calibri"/>
                <a:sym typeface="Calibri"/>
              </a:rPr>
              <a:t>- Pray for us</a:t>
            </a:r>
            <a:endParaRPr dirty="0"/>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174" name="Google Shape;174;p14"/>
          <p:cNvSpPr txBox="1"/>
          <p:nvPr/>
        </p:nvSpPr>
        <p:spPr>
          <a:xfrm flipH="1">
            <a:off x="8372855" y="466203"/>
            <a:ext cx="3105474" cy="28623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600" dirty="0">
                <a:solidFill>
                  <a:srgbClr val="833C0B"/>
                </a:solidFill>
                <a:latin typeface="Calibri"/>
                <a:ea typeface="Calibri"/>
                <a:cs typeface="Calibri"/>
                <a:sym typeface="Calibri"/>
              </a:rPr>
              <a:t>Saint Anna Schaeffer</a:t>
            </a:r>
            <a:endParaRPr dirty="0"/>
          </a:p>
          <a:p>
            <a:pPr marL="0" marR="0" lvl="0" indent="0" algn="l" rtl="0">
              <a:spcBef>
                <a:spcPts val="0"/>
              </a:spcBef>
              <a:spcAft>
                <a:spcPts val="0"/>
              </a:spcAft>
              <a:buNone/>
            </a:pPr>
            <a:r>
              <a:rPr lang="en-CA" sz="1600" dirty="0">
                <a:solidFill>
                  <a:srgbClr val="833C0B"/>
                </a:solidFill>
                <a:latin typeface="Calibri"/>
                <a:ea typeface="Calibri"/>
                <a:cs typeface="Calibri"/>
                <a:sym typeface="Calibri"/>
              </a:rPr>
              <a:t>- Pray for us</a:t>
            </a:r>
            <a:endParaRPr dirty="0"/>
          </a:p>
          <a:p>
            <a:pPr marL="0" marR="0" lvl="0" indent="0" algn="l" rtl="0">
              <a:spcBef>
                <a:spcPts val="0"/>
              </a:spcBef>
              <a:spcAft>
                <a:spcPts val="0"/>
              </a:spcAft>
              <a:buNone/>
            </a:pPr>
            <a:endParaRPr sz="1600" dirty="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dirty="0">
                <a:solidFill>
                  <a:srgbClr val="833C0B"/>
                </a:solidFill>
                <a:latin typeface="Calibri"/>
                <a:ea typeface="Calibri"/>
                <a:cs typeface="Calibri"/>
                <a:sym typeface="Calibri"/>
              </a:rPr>
              <a:t>Saint Rose of </a:t>
            </a:r>
            <a:r>
              <a:rPr lang="en-CA" sz="1600" dirty="0" err="1">
                <a:solidFill>
                  <a:srgbClr val="833C0B"/>
                </a:solidFill>
                <a:latin typeface="Calibri"/>
                <a:ea typeface="Calibri"/>
                <a:cs typeface="Calibri"/>
                <a:sym typeface="Calibri"/>
              </a:rPr>
              <a:t>Vitebro</a:t>
            </a:r>
            <a:endParaRPr sz="1600" dirty="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dirty="0">
                <a:solidFill>
                  <a:srgbClr val="833C0B"/>
                </a:solidFill>
                <a:latin typeface="Calibri"/>
                <a:ea typeface="Calibri"/>
                <a:cs typeface="Calibri"/>
                <a:sym typeface="Calibri"/>
              </a:rPr>
              <a:t>- Pray for us</a:t>
            </a:r>
            <a:endParaRPr dirty="0"/>
          </a:p>
          <a:p>
            <a:pPr marL="0" marR="0" lvl="0" indent="0" algn="l" rtl="0">
              <a:spcBef>
                <a:spcPts val="0"/>
              </a:spcBef>
              <a:spcAft>
                <a:spcPts val="0"/>
              </a:spcAft>
              <a:buNone/>
            </a:pPr>
            <a:endParaRPr sz="1600" dirty="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dirty="0">
                <a:solidFill>
                  <a:srgbClr val="833C0B"/>
                </a:solidFill>
                <a:latin typeface="Calibri"/>
                <a:ea typeface="Calibri"/>
                <a:cs typeface="Calibri"/>
                <a:sym typeface="Calibri"/>
              </a:rPr>
              <a:t>Saint Thomas Moore</a:t>
            </a:r>
            <a:endParaRPr dirty="0"/>
          </a:p>
          <a:p>
            <a:pPr marL="0" marR="0" lvl="0" indent="0" algn="l" rtl="0">
              <a:spcBef>
                <a:spcPts val="0"/>
              </a:spcBef>
              <a:spcAft>
                <a:spcPts val="0"/>
              </a:spcAft>
              <a:buNone/>
            </a:pPr>
            <a:r>
              <a:rPr lang="en-CA" sz="1600" dirty="0">
                <a:solidFill>
                  <a:srgbClr val="833C0B"/>
                </a:solidFill>
                <a:latin typeface="Calibri"/>
                <a:ea typeface="Calibri"/>
                <a:cs typeface="Calibri"/>
                <a:sym typeface="Calibri"/>
              </a:rPr>
              <a:t>- Pray for us</a:t>
            </a:r>
            <a:endParaRPr dirty="0"/>
          </a:p>
          <a:p>
            <a:pPr marL="0" marR="0" lvl="0" indent="0" algn="l" rtl="0">
              <a:spcBef>
                <a:spcPts val="0"/>
              </a:spcBef>
              <a:spcAft>
                <a:spcPts val="0"/>
              </a:spcAft>
              <a:buNone/>
            </a:pPr>
            <a:endParaRPr sz="1600" dirty="0">
              <a:solidFill>
                <a:srgbClr val="833C0B"/>
              </a:solidFill>
              <a:latin typeface="Calibri"/>
              <a:ea typeface="Calibri"/>
              <a:cs typeface="Calibri"/>
              <a:sym typeface="Calibri"/>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15"/>
          <p:cNvSpPr txBox="1">
            <a:spLocks noGrp="1"/>
          </p:cNvSpPr>
          <p:nvPr>
            <p:ph type="body" idx="1"/>
          </p:nvPr>
        </p:nvSpPr>
        <p:spPr>
          <a:xfrm>
            <a:off x="418454" y="418455"/>
            <a:ext cx="11267268" cy="6044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None/>
            </a:pPr>
            <a:endParaRPr sz="3200">
              <a:solidFill>
                <a:srgbClr val="833C0B"/>
              </a:solidFill>
              <a:latin typeface="Calibri"/>
              <a:ea typeface="Calibri"/>
              <a:cs typeface="Calibri"/>
              <a:sym typeface="Calibri"/>
            </a:endParaRPr>
          </a:p>
          <a:p>
            <a:pPr marL="0" lvl="0" indent="0" algn="ctr" rtl="0">
              <a:lnSpc>
                <a:spcPct val="90000"/>
              </a:lnSpc>
              <a:spcBef>
                <a:spcPts val="1000"/>
              </a:spcBef>
              <a:spcAft>
                <a:spcPts val="0"/>
              </a:spcAft>
              <a:buClr>
                <a:schemeClr val="dk1"/>
              </a:buClr>
              <a:buSzPts val="5400"/>
              <a:buNone/>
            </a:pPr>
            <a:endParaRPr sz="5400" b="1">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3200"/>
              <a:buNone/>
            </a:pPr>
            <a:endParaRPr sz="3200">
              <a:solidFill>
                <a:srgbClr val="833C0B"/>
              </a:solidFill>
              <a:latin typeface="Calibri"/>
              <a:ea typeface="Calibri"/>
              <a:cs typeface="Calibri"/>
              <a:sym typeface="Calibri"/>
            </a:endParaRPr>
          </a:p>
        </p:txBody>
      </p:sp>
      <p:sp>
        <p:nvSpPr>
          <p:cNvPr id="180" name="Google Shape;180;p15"/>
          <p:cNvSpPr txBox="1"/>
          <p:nvPr/>
        </p:nvSpPr>
        <p:spPr>
          <a:xfrm flipH="1">
            <a:off x="418453" y="723037"/>
            <a:ext cx="10920106" cy="30469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3200" dirty="0">
              <a:solidFill>
                <a:srgbClr val="833C0B"/>
              </a:solidFill>
              <a:latin typeface="Calibri"/>
              <a:ea typeface="Calibri"/>
              <a:cs typeface="Calibri"/>
              <a:sym typeface="Calibri"/>
            </a:endParaRPr>
          </a:p>
          <a:p>
            <a:pPr marL="0" marR="0" lvl="0" indent="0" algn="l" rtl="0">
              <a:spcBef>
                <a:spcPts val="0"/>
              </a:spcBef>
              <a:spcAft>
                <a:spcPts val="0"/>
              </a:spcAft>
              <a:buNone/>
            </a:pPr>
            <a:r>
              <a:rPr lang="en-CA" sz="3200" dirty="0">
                <a:solidFill>
                  <a:srgbClr val="833C0B"/>
                </a:solidFill>
                <a:latin typeface="Calibri"/>
                <a:ea typeface="Calibri"/>
                <a:cs typeface="Calibri"/>
                <a:sym typeface="Calibri"/>
              </a:rPr>
              <a:t>Grant, we beseech Thee, O Lord God, unto us thy servants, that we may rejoice in continual health of mind and body, and by the glorious intercession of the Blessed Mary, ever Virgin, may be delivered from present sadness, and enter into the joy of thine eternal gladness. Through Christ our Lord. Amen</a:t>
            </a:r>
            <a:endParaRP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16"/>
          <p:cNvSpPr txBox="1">
            <a:spLocks noGrp="1"/>
          </p:cNvSpPr>
          <p:nvPr>
            <p:ph type="body" idx="1"/>
          </p:nvPr>
        </p:nvSpPr>
        <p:spPr>
          <a:xfrm>
            <a:off x="418454" y="418455"/>
            <a:ext cx="11267268" cy="6044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None/>
            </a:pPr>
            <a:endParaRPr sz="3200">
              <a:solidFill>
                <a:srgbClr val="833C0B"/>
              </a:solidFill>
              <a:latin typeface="Calibri"/>
              <a:ea typeface="Calibri"/>
              <a:cs typeface="Calibri"/>
              <a:sym typeface="Calibri"/>
            </a:endParaRPr>
          </a:p>
          <a:p>
            <a:pPr marL="0" lvl="0" indent="0" algn="ctr" rtl="0">
              <a:lnSpc>
                <a:spcPct val="90000"/>
              </a:lnSpc>
              <a:spcBef>
                <a:spcPts val="1000"/>
              </a:spcBef>
              <a:spcAft>
                <a:spcPts val="0"/>
              </a:spcAft>
              <a:buClr>
                <a:schemeClr val="dk1"/>
              </a:buClr>
              <a:buSzPts val="5400"/>
              <a:buNone/>
            </a:pPr>
            <a:endParaRPr sz="5400" b="1">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3200"/>
              <a:buNone/>
            </a:pPr>
            <a:endParaRPr sz="3200">
              <a:solidFill>
                <a:srgbClr val="833C0B"/>
              </a:solidFill>
              <a:latin typeface="Calibri"/>
              <a:ea typeface="Calibri"/>
              <a:cs typeface="Calibri"/>
              <a:sym typeface="Calibri"/>
            </a:endParaRPr>
          </a:p>
        </p:txBody>
      </p:sp>
      <p:sp>
        <p:nvSpPr>
          <p:cNvPr id="186" name="Google Shape;186;p16"/>
          <p:cNvSpPr txBox="1"/>
          <p:nvPr/>
        </p:nvSpPr>
        <p:spPr>
          <a:xfrm flipH="1">
            <a:off x="418453" y="723037"/>
            <a:ext cx="10920106" cy="30469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3200" dirty="0">
              <a:solidFill>
                <a:srgbClr val="833C0B"/>
              </a:solidFill>
              <a:latin typeface="Calibri"/>
              <a:ea typeface="Calibri"/>
              <a:cs typeface="Calibri"/>
              <a:sym typeface="Calibri"/>
            </a:endParaRPr>
          </a:p>
          <a:p>
            <a:pPr marL="0" marR="0" lvl="0" indent="0" algn="l" rtl="0">
              <a:spcBef>
                <a:spcPts val="0"/>
              </a:spcBef>
              <a:spcAft>
                <a:spcPts val="0"/>
              </a:spcAft>
              <a:buNone/>
            </a:pPr>
            <a:r>
              <a:rPr lang="en-CA" sz="3200" dirty="0">
                <a:solidFill>
                  <a:srgbClr val="833C0B"/>
                </a:solidFill>
                <a:latin typeface="Calibri"/>
                <a:ea typeface="Calibri"/>
                <a:cs typeface="Calibri"/>
                <a:sym typeface="Calibri"/>
              </a:rPr>
              <a:t>Grant, we beseech Thee, O Lord God, unto us thy servants, that we may rejoice in continual health of mind and body, and by the glorious intercession of the Blessed Mary, ever Virgin, may be delivered from present sadness, and enter into the joy of thine eternal gladness. Through Christ our Lord. Amen</a:t>
            </a:r>
            <a:endParaRP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191" name="Google Shape;191;p17"/>
          <p:cNvPicPr preferRelativeResize="0">
            <a:picLocks noGrp="1"/>
          </p:cNvPicPr>
          <p:nvPr>
            <p:ph type="body" idx="1"/>
          </p:nvPr>
        </p:nvPicPr>
        <p:blipFill rotWithShape="1">
          <a:blip r:embed="rId3">
            <a:alphaModFix/>
          </a:blip>
          <a:srcRect/>
          <a:stretch/>
        </p:blipFill>
        <p:spPr>
          <a:xfrm>
            <a:off x="387458" y="0"/>
            <a:ext cx="4150603" cy="5950685"/>
          </a:xfrm>
          <a:prstGeom prst="rect">
            <a:avLst/>
          </a:prstGeom>
          <a:noFill/>
          <a:ln>
            <a:noFill/>
          </a:ln>
        </p:spPr>
      </p:pic>
      <p:sp>
        <p:nvSpPr>
          <p:cNvPr id="192" name="Google Shape;192;p17"/>
          <p:cNvSpPr txBox="1"/>
          <p:nvPr/>
        </p:nvSpPr>
        <p:spPr>
          <a:xfrm>
            <a:off x="4705460" y="1131967"/>
            <a:ext cx="6841200" cy="498720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Clr>
                <a:schemeClr val="dk1"/>
              </a:buClr>
              <a:buFont typeface="Arial"/>
              <a:buNone/>
            </a:pPr>
            <a:r>
              <a:rPr lang="en-CA" sz="4200" dirty="0">
                <a:solidFill>
                  <a:srgbClr val="833C0B"/>
                </a:solidFill>
                <a:latin typeface="Algerian"/>
                <a:ea typeface="Algerian"/>
                <a:cs typeface="Algerian"/>
                <a:sym typeface="Algerian"/>
              </a:rPr>
              <a:t>Novena &amp; Rosary to</a:t>
            </a:r>
            <a:endParaRPr sz="4200" dirty="0">
              <a:solidFill>
                <a:srgbClr val="833C0B"/>
              </a:solidFill>
              <a:latin typeface="Algerian"/>
              <a:ea typeface="Algerian"/>
              <a:cs typeface="Algerian"/>
              <a:sym typeface="Algerian"/>
            </a:endParaRPr>
          </a:p>
          <a:p>
            <a:pPr marL="0" lvl="0" indent="0" algn="ctr" rtl="0">
              <a:spcBef>
                <a:spcPts val="0"/>
              </a:spcBef>
              <a:spcAft>
                <a:spcPts val="0"/>
              </a:spcAft>
              <a:buClr>
                <a:schemeClr val="dk1"/>
              </a:buClr>
              <a:buFont typeface="Arial"/>
              <a:buNone/>
            </a:pPr>
            <a:endParaRPr sz="1200" dirty="0">
              <a:solidFill>
                <a:srgbClr val="833C0B"/>
              </a:solidFill>
              <a:latin typeface="Algerian"/>
              <a:ea typeface="Algerian"/>
              <a:cs typeface="Algerian"/>
              <a:sym typeface="Algerian"/>
            </a:endParaRPr>
          </a:p>
          <a:p>
            <a:pPr marL="0" lvl="0" indent="0" algn="ctr" rtl="0">
              <a:spcBef>
                <a:spcPts val="0"/>
              </a:spcBef>
              <a:spcAft>
                <a:spcPts val="0"/>
              </a:spcAft>
              <a:buClr>
                <a:schemeClr val="dk1"/>
              </a:buClr>
              <a:buFont typeface="Arial"/>
              <a:buNone/>
            </a:pPr>
            <a:r>
              <a:rPr lang="en-CA" sz="4800" dirty="0">
                <a:solidFill>
                  <a:srgbClr val="833C0B"/>
                </a:solidFill>
                <a:latin typeface="Algerian"/>
                <a:ea typeface="Algerian"/>
                <a:cs typeface="Algerian"/>
                <a:sym typeface="Algerian"/>
              </a:rPr>
              <a:t> </a:t>
            </a:r>
            <a:r>
              <a:rPr lang="en-CA" sz="4200" dirty="0">
                <a:solidFill>
                  <a:srgbClr val="833C0B"/>
                </a:solidFill>
                <a:latin typeface="Algerian"/>
                <a:ea typeface="Algerian"/>
                <a:cs typeface="Algerian"/>
                <a:sym typeface="Algerian"/>
              </a:rPr>
              <a:t>Our Lady of The Angels</a:t>
            </a:r>
            <a:endParaRPr sz="4200" dirty="0">
              <a:solidFill>
                <a:srgbClr val="833C0B"/>
              </a:solidFill>
              <a:latin typeface="Algerian"/>
              <a:ea typeface="Algerian"/>
              <a:cs typeface="Algerian"/>
              <a:sym typeface="Algerian"/>
            </a:endParaRPr>
          </a:p>
          <a:p>
            <a:pPr marL="0" lvl="0" indent="0" algn="ctr" rtl="0">
              <a:spcBef>
                <a:spcPts val="0"/>
              </a:spcBef>
              <a:spcAft>
                <a:spcPts val="0"/>
              </a:spcAft>
              <a:buClr>
                <a:schemeClr val="dk1"/>
              </a:buClr>
              <a:buFont typeface="Arial"/>
              <a:buNone/>
            </a:pPr>
            <a:endParaRPr sz="1200" dirty="0">
              <a:solidFill>
                <a:srgbClr val="833C0B"/>
              </a:solidFill>
              <a:latin typeface="Algerian"/>
              <a:ea typeface="Algerian"/>
              <a:cs typeface="Algerian"/>
              <a:sym typeface="Algerian"/>
            </a:endParaRPr>
          </a:p>
          <a:p>
            <a:pPr marL="0" lvl="0" indent="0" algn="ctr" rtl="0">
              <a:spcBef>
                <a:spcPts val="0"/>
              </a:spcBef>
              <a:spcAft>
                <a:spcPts val="0"/>
              </a:spcAft>
              <a:buClr>
                <a:schemeClr val="dk1"/>
              </a:buClr>
              <a:buFont typeface="Arial"/>
              <a:buNone/>
            </a:pPr>
            <a:r>
              <a:rPr lang="en-CA" sz="4200" dirty="0">
                <a:solidFill>
                  <a:srgbClr val="833C0B"/>
                </a:solidFill>
                <a:latin typeface="Algerian"/>
                <a:ea typeface="Algerian"/>
                <a:cs typeface="Algerian"/>
                <a:sym typeface="Algerian"/>
              </a:rPr>
              <a:t>July 24 - August 1  </a:t>
            </a:r>
            <a:endParaRPr sz="4200" dirty="0">
              <a:solidFill>
                <a:srgbClr val="833C0B"/>
              </a:solidFill>
              <a:latin typeface="Algerian"/>
              <a:ea typeface="Algerian"/>
              <a:cs typeface="Algerian"/>
              <a:sym typeface="Algerian"/>
            </a:endParaRPr>
          </a:p>
          <a:p>
            <a:pPr marL="0" lvl="0" indent="0" algn="ctr" rtl="0">
              <a:spcBef>
                <a:spcPts val="0"/>
              </a:spcBef>
              <a:spcAft>
                <a:spcPts val="0"/>
              </a:spcAft>
              <a:buClr>
                <a:schemeClr val="dk1"/>
              </a:buClr>
              <a:buFont typeface="Arial"/>
              <a:buNone/>
            </a:pPr>
            <a:endParaRPr sz="1200" dirty="0">
              <a:solidFill>
                <a:srgbClr val="833C0B"/>
              </a:solidFill>
              <a:latin typeface="Algerian"/>
              <a:ea typeface="Algerian"/>
              <a:cs typeface="Algerian"/>
              <a:sym typeface="Algerian"/>
            </a:endParaRPr>
          </a:p>
          <a:p>
            <a:pPr marL="0" lvl="0" indent="0" algn="ctr" rtl="0">
              <a:spcBef>
                <a:spcPts val="0"/>
              </a:spcBef>
              <a:spcAft>
                <a:spcPts val="0"/>
              </a:spcAft>
              <a:buClr>
                <a:schemeClr val="dk1"/>
              </a:buClr>
              <a:buFont typeface="Arial"/>
              <a:buNone/>
            </a:pPr>
            <a:r>
              <a:rPr lang="en-CA" sz="4200" dirty="0">
                <a:solidFill>
                  <a:srgbClr val="833C0B"/>
                </a:solidFill>
                <a:latin typeface="Algerian"/>
                <a:ea typeface="Algerian"/>
                <a:cs typeface="Algerian"/>
                <a:sym typeface="Algerian"/>
              </a:rPr>
              <a:t>2026</a:t>
            </a:r>
            <a:endParaRPr sz="4200" dirty="0">
              <a:solidFill>
                <a:srgbClr val="833C0B"/>
              </a:solidFill>
              <a:latin typeface="Algerian"/>
              <a:ea typeface="Algerian"/>
              <a:cs typeface="Algerian"/>
              <a:sym typeface="Algerian"/>
            </a:endParaRPr>
          </a:p>
          <a:p>
            <a:pPr marL="0" lvl="0" indent="0" algn="ctr" rtl="0">
              <a:spcBef>
                <a:spcPts val="0"/>
              </a:spcBef>
              <a:spcAft>
                <a:spcPts val="0"/>
              </a:spcAft>
              <a:buClr>
                <a:schemeClr val="dk1"/>
              </a:buClr>
              <a:buFont typeface="Arial"/>
              <a:buNone/>
            </a:pPr>
            <a:endParaRPr sz="2800" baseline="30000" dirty="0">
              <a:solidFill>
                <a:srgbClr val="833C0B"/>
              </a:solidFill>
              <a:latin typeface="Algerian"/>
              <a:ea typeface="Algerian"/>
              <a:cs typeface="Algerian"/>
              <a:sym typeface="Algerian"/>
            </a:endParaRPr>
          </a:p>
          <a:p>
            <a:pPr marL="0" lvl="0" indent="0" algn="ctr" rtl="0">
              <a:spcBef>
                <a:spcPts val="0"/>
              </a:spcBef>
              <a:spcAft>
                <a:spcPts val="0"/>
              </a:spcAft>
              <a:buClr>
                <a:schemeClr val="dk1"/>
              </a:buClr>
              <a:buFont typeface="Arial"/>
              <a:buNone/>
            </a:pPr>
            <a:r>
              <a:rPr lang="en-CA" sz="2800" baseline="30000" dirty="0">
                <a:solidFill>
                  <a:srgbClr val="833C0B"/>
                </a:solidFill>
                <a:latin typeface="Algerian"/>
                <a:ea typeface="Algerian"/>
                <a:cs typeface="Algerian"/>
                <a:sym typeface="Algerian"/>
              </a:rPr>
              <a:t>Special Intention: peace in the world</a:t>
            </a:r>
            <a:endParaRPr sz="2800" dirty="0">
              <a:solidFill>
                <a:srgbClr val="833C0B"/>
              </a:solidFill>
              <a:latin typeface="Algerian"/>
              <a:ea typeface="Algerian"/>
              <a:cs typeface="Algerian"/>
              <a:sym typeface="Algerian"/>
            </a:endParaRPr>
          </a:p>
          <a:p>
            <a:pPr marL="0" marR="0" lvl="0" indent="0" algn="ctr" rtl="0">
              <a:spcBef>
                <a:spcPts val="0"/>
              </a:spcBef>
              <a:spcAft>
                <a:spcPts val="0"/>
              </a:spcAft>
              <a:buNone/>
            </a:pPr>
            <a:endParaRPr sz="2800" dirty="0">
              <a:solidFill>
                <a:srgbClr val="833C0B"/>
              </a:solidFill>
              <a:latin typeface="Algerian"/>
              <a:ea typeface="Algerian"/>
              <a:cs typeface="Algerian"/>
              <a:sym typeface="Algerian"/>
            </a:endParaRPr>
          </a:p>
          <a:p>
            <a:pPr marL="0" marR="0" lvl="0" indent="0" algn="ctr" rtl="0">
              <a:spcBef>
                <a:spcPts val="0"/>
              </a:spcBef>
              <a:spcAft>
                <a:spcPts val="0"/>
              </a:spcAft>
              <a:buNone/>
            </a:pPr>
            <a:endParaRPr sz="2400" dirty="0">
              <a:solidFill>
                <a:srgbClr val="833C0B"/>
              </a:solidFill>
              <a:latin typeface="Algerian"/>
              <a:ea typeface="Algerian"/>
              <a:cs typeface="Algerian"/>
              <a:sym typeface="Algerian"/>
            </a:endParaRPr>
          </a:p>
        </p:txBody>
      </p:sp>
      <p:sp>
        <p:nvSpPr>
          <p:cNvPr id="193" name="Google Shape;193;p17"/>
          <p:cNvSpPr txBox="1"/>
          <p:nvPr/>
        </p:nvSpPr>
        <p:spPr>
          <a:xfrm>
            <a:off x="1007392" y="5950685"/>
            <a:ext cx="319265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800">
                <a:solidFill>
                  <a:srgbClr val="833C0B"/>
                </a:solidFill>
                <a:latin typeface="Calibri"/>
                <a:ea typeface="Calibri"/>
                <a:cs typeface="Calibri"/>
                <a:sym typeface="Calibri"/>
              </a:rPr>
              <a:t>Vision of St. Francis of Assisi” </a:t>
            </a:r>
            <a:endParaRPr/>
          </a:p>
          <a:p>
            <a:pPr marL="0" marR="0" lvl="0" indent="0" algn="l" rtl="0">
              <a:spcBef>
                <a:spcPts val="0"/>
              </a:spcBef>
              <a:spcAft>
                <a:spcPts val="0"/>
              </a:spcAft>
              <a:buNone/>
            </a:pPr>
            <a:r>
              <a:rPr lang="en-CA" sz="1800">
                <a:solidFill>
                  <a:srgbClr val="833C0B"/>
                </a:solidFill>
                <a:latin typeface="Calibri"/>
                <a:ea typeface="Calibri"/>
                <a:cs typeface="Calibri"/>
                <a:sym typeface="Calibri"/>
              </a:rPr>
              <a:t>by Vincente Carducho – 1631</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18"/>
          <p:cNvSpPr txBox="1">
            <a:spLocks noGrp="1"/>
          </p:cNvSpPr>
          <p:nvPr>
            <p:ph type="body" idx="1"/>
          </p:nvPr>
        </p:nvSpPr>
        <p:spPr>
          <a:xfrm>
            <a:off x="635431" y="542440"/>
            <a:ext cx="11034793" cy="604433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endParaRPr dirty="0"/>
          </a:p>
          <a:p>
            <a:pPr marL="0" lvl="0" indent="0" algn="ctr" rtl="0">
              <a:lnSpc>
                <a:spcPct val="90000"/>
              </a:lnSpc>
              <a:spcBef>
                <a:spcPts val="1000"/>
              </a:spcBef>
              <a:spcAft>
                <a:spcPts val="0"/>
              </a:spcAft>
              <a:buClr>
                <a:srgbClr val="C55A11"/>
              </a:buClr>
              <a:buSzPts val="6000"/>
              <a:buNone/>
            </a:pPr>
            <a:endParaRPr lang="en-CA" dirty="0"/>
          </a:p>
          <a:p>
            <a:pPr marL="0" lvl="0" indent="0" algn="ctr" rtl="0">
              <a:lnSpc>
                <a:spcPct val="90000"/>
              </a:lnSpc>
              <a:spcBef>
                <a:spcPts val="1000"/>
              </a:spcBef>
              <a:spcAft>
                <a:spcPts val="0"/>
              </a:spcAft>
              <a:buClr>
                <a:srgbClr val="C55A11"/>
              </a:buClr>
              <a:buSzPts val="6000"/>
              <a:buNone/>
            </a:pPr>
            <a:endParaRPr lang="en-CA" sz="1200" dirty="0"/>
          </a:p>
          <a:p>
            <a:pPr marL="0" lvl="0" indent="0" algn="ctr" rtl="0">
              <a:lnSpc>
                <a:spcPct val="90000"/>
              </a:lnSpc>
              <a:spcBef>
                <a:spcPts val="1000"/>
              </a:spcBef>
              <a:spcAft>
                <a:spcPts val="0"/>
              </a:spcAft>
              <a:buClr>
                <a:srgbClr val="C55A11"/>
              </a:buClr>
              <a:buSzPts val="6000"/>
              <a:buNone/>
            </a:pPr>
            <a:r>
              <a:rPr lang="en-CA" sz="6000" dirty="0">
                <a:solidFill>
                  <a:srgbClr val="C55A11"/>
                </a:solidFill>
                <a:latin typeface="Algerian"/>
                <a:ea typeface="Algerian"/>
                <a:cs typeface="Algerian"/>
                <a:sym typeface="Algerian"/>
              </a:rPr>
              <a:t>Sunday July 26, 2026</a:t>
            </a:r>
            <a:endParaRPr sz="6000" dirty="0">
              <a:solidFill>
                <a:srgbClr val="C55A11"/>
              </a:solidFill>
              <a:latin typeface="Algerian"/>
              <a:ea typeface="Algerian"/>
              <a:cs typeface="Algerian"/>
              <a:sym typeface="Algerian"/>
            </a:endParaRPr>
          </a:p>
          <a:p>
            <a:pPr marL="0" lvl="0" indent="0" algn="ctr" rtl="0">
              <a:spcBef>
                <a:spcPts val="1000"/>
              </a:spcBef>
              <a:spcAft>
                <a:spcPts val="0"/>
              </a:spcAft>
              <a:buClr>
                <a:srgbClr val="C55A11"/>
              </a:buClr>
              <a:buSzPts val="6000"/>
              <a:buNone/>
            </a:pPr>
            <a:r>
              <a:rPr lang="en-CA" sz="6000" dirty="0">
                <a:solidFill>
                  <a:srgbClr val="C55A11"/>
                </a:solidFill>
                <a:latin typeface="Algerian"/>
                <a:ea typeface="Algerian"/>
                <a:cs typeface="Algerian"/>
                <a:sym typeface="Algerian"/>
              </a:rPr>
              <a:t>&amp;</a:t>
            </a:r>
            <a:endParaRPr sz="6000" dirty="0">
              <a:solidFill>
                <a:srgbClr val="C55A11"/>
              </a:solidFill>
              <a:latin typeface="Algerian"/>
              <a:ea typeface="Algerian"/>
              <a:cs typeface="Algerian"/>
              <a:sym typeface="Algerian"/>
            </a:endParaRPr>
          </a:p>
          <a:p>
            <a:pPr marL="0" lvl="0" indent="0" algn="ctr" rtl="0">
              <a:spcBef>
                <a:spcPts val="1000"/>
              </a:spcBef>
              <a:spcAft>
                <a:spcPts val="0"/>
              </a:spcAft>
              <a:buClr>
                <a:srgbClr val="C55A11"/>
              </a:buClr>
              <a:buSzPts val="6000"/>
              <a:buFont typeface="Arial"/>
              <a:buNone/>
            </a:pPr>
            <a:r>
              <a:rPr lang="en-CA" sz="6000" dirty="0">
                <a:solidFill>
                  <a:srgbClr val="C55A11"/>
                </a:solidFill>
                <a:latin typeface="Algerian"/>
                <a:ea typeface="Algerian"/>
                <a:cs typeface="Algerian"/>
                <a:sym typeface="Algerian"/>
              </a:rPr>
              <a:t>Wednesday July 29, 2026</a:t>
            </a:r>
            <a:endParaRPr sz="6000" dirty="0">
              <a:solidFill>
                <a:srgbClr val="C55A11"/>
              </a:solidFill>
              <a:latin typeface="Algerian"/>
              <a:ea typeface="Algerian"/>
              <a:cs typeface="Algerian"/>
              <a:sym typeface="Algerian"/>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19"/>
          <p:cNvSpPr txBox="1">
            <a:spLocks noGrp="1"/>
          </p:cNvSpPr>
          <p:nvPr>
            <p:ph type="body" idx="1"/>
          </p:nvPr>
        </p:nvSpPr>
        <p:spPr>
          <a:xfrm>
            <a:off x="2084439" y="371958"/>
            <a:ext cx="9771764" cy="6137330"/>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90000"/>
              </a:lnSpc>
              <a:spcBef>
                <a:spcPts val="0"/>
              </a:spcBef>
              <a:spcAft>
                <a:spcPts val="0"/>
              </a:spcAft>
              <a:buClr>
                <a:srgbClr val="833C0B"/>
              </a:buClr>
              <a:buSzPts val="2400"/>
              <a:buNone/>
            </a:pPr>
            <a:r>
              <a:rPr lang="en-CA" sz="2400" b="1" dirty="0">
                <a:solidFill>
                  <a:srgbClr val="833C0B"/>
                </a:solidFill>
                <a:latin typeface="Calibri"/>
                <a:ea typeface="Calibri"/>
                <a:cs typeface="Calibri"/>
                <a:sym typeface="Calibri"/>
              </a:rPr>
              <a:t>Novena Prayer to Our Lady of The Angels</a:t>
            </a:r>
            <a:endParaRPr dirty="0"/>
          </a:p>
          <a:p>
            <a:pPr marL="0" lvl="0" indent="0" algn="l" rtl="0">
              <a:lnSpc>
                <a:spcPct val="90000"/>
              </a:lnSpc>
              <a:spcBef>
                <a:spcPts val="1000"/>
              </a:spcBef>
              <a:spcAft>
                <a:spcPts val="0"/>
              </a:spcAft>
              <a:buClr>
                <a:srgbClr val="833C0B"/>
              </a:buClr>
              <a:buSzPts val="1800"/>
              <a:buNone/>
            </a:pPr>
            <a:r>
              <a:rPr lang="en-CA" sz="1800" dirty="0">
                <a:solidFill>
                  <a:srgbClr val="833C0B"/>
                </a:solidFill>
                <a:latin typeface="Calibri"/>
                <a:ea typeface="Calibri"/>
                <a:cs typeface="Calibri"/>
                <a:sym typeface="Calibri"/>
              </a:rPr>
              <a:t>O Virgin of the Angels,</a:t>
            </a:r>
            <a:br>
              <a:rPr lang="en-CA" sz="1800" dirty="0">
                <a:solidFill>
                  <a:srgbClr val="833C0B"/>
                </a:solidFill>
                <a:latin typeface="Calibri"/>
                <a:ea typeface="Calibri"/>
                <a:cs typeface="Calibri"/>
                <a:sym typeface="Calibri"/>
              </a:rPr>
            </a:br>
            <a:r>
              <a:rPr lang="en-CA" sz="1800" dirty="0">
                <a:solidFill>
                  <a:srgbClr val="833C0B"/>
                </a:solidFill>
                <a:latin typeface="Calibri"/>
                <a:ea typeface="Calibri"/>
                <a:cs typeface="Calibri"/>
                <a:sym typeface="Calibri"/>
              </a:rPr>
              <a:t>who has for centuries established your throne of mercy at the Portiuncula,</a:t>
            </a:r>
            <a:br>
              <a:rPr lang="en-CA" sz="1800" dirty="0">
                <a:solidFill>
                  <a:srgbClr val="833C0B"/>
                </a:solidFill>
                <a:latin typeface="Calibri"/>
                <a:ea typeface="Calibri"/>
                <a:cs typeface="Calibri"/>
                <a:sym typeface="Calibri"/>
              </a:rPr>
            </a:br>
            <a:r>
              <a:rPr lang="en-CA" sz="1800" dirty="0">
                <a:solidFill>
                  <a:srgbClr val="833C0B"/>
                </a:solidFill>
                <a:latin typeface="Calibri"/>
                <a:ea typeface="Calibri"/>
                <a:cs typeface="Calibri"/>
                <a:sym typeface="Calibri"/>
              </a:rPr>
              <a:t>hear the prayer of your children, who trust in you.</a:t>
            </a:r>
            <a:br>
              <a:rPr lang="en-CA" sz="1800" dirty="0">
                <a:solidFill>
                  <a:srgbClr val="833C0B"/>
                </a:solidFill>
                <a:latin typeface="Calibri"/>
                <a:ea typeface="Calibri"/>
                <a:cs typeface="Calibri"/>
                <a:sym typeface="Calibri"/>
              </a:rPr>
            </a:br>
            <a:r>
              <a:rPr lang="en-CA" sz="1800" dirty="0">
                <a:solidFill>
                  <a:srgbClr val="833C0B"/>
                </a:solidFill>
                <a:latin typeface="Calibri"/>
                <a:ea typeface="Calibri"/>
                <a:cs typeface="Calibri"/>
                <a:sym typeface="Calibri"/>
              </a:rPr>
              <a:t>From this truly holy place and the habitation of the Lord,</a:t>
            </a:r>
            <a:br>
              <a:rPr lang="en-CA" sz="1800" dirty="0">
                <a:solidFill>
                  <a:srgbClr val="833C0B"/>
                </a:solidFill>
                <a:latin typeface="Calibri"/>
                <a:ea typeface="Calibri"/>
                <a:cs typeface="Calibri"/>
                <a:sym typeface="Calibri"/>
              </a:rPr>
            </a:br>
            <a:r>
              <a:rPr lang="en-CA" sz="1800" dirty="0">
                <a:solidFill>
                  <a:srgbClr val="833C0B"/>
                </a:solidFill>
                <a:latin typeface="Calibri"/>
                <a:ea typeface="Calibri"/>
                <a:cs typeface="Calibri"/>
                <a:sym typeface="Calibri"/>
              </a:rPr>
              <a:t>so dear to the heart of Saint Francis, you have always invited all men to love.</a:t>
            </a:r>
            <a:br>
              <a:rPr lang="en-CA" sz="1800" dirty="0">
                <a:solidFill>
                  <a:srgbClr val="833C0B"/>
                </a:solidFill>
                <a:latin typeface="Calibri"/>
                <a:ea typeface="Calibri"/>
                <a:cs typeface="Calibri"/>
                <a:sym typeface="Calibri"/>
              </a:rPr>
            </a:br>
            <a:r>
              <a:rPr lang="en-CA" sz="1800" dirty="0">
                <a:solidFill>
                  <a:srgbClr val="833C0B"/>
                </a:solidFill>
                <a:latin typeface="Calibri"/>
                <a:ea typeface="Calibri"/>
                <a:cs typeface="Calibri"/>
                <a:sym typeface="Calibri"/>
              </a:rPr>
              <a:t>Your tender eyes assure us of a never-failing motherly help</a:t>
            </a:r>
            <a:br>
              <a:rPr lang="en-CA" sz="1800" dirty="0">
                <a:solidFill>
                  <a:srgbClr val="833C0B"/>
                </a:solidFill>
                <a:latin typeface="Calibri"/>
                <a:ea typeface="Calibri"/>
                <a:cs typeface="Calibri"/>
                <a:sym typeface="Calibri"/>
              </a:rPr>
            </a:br>
            <a:r>
              <a:rPr lang="en-CA" sz="1800" dirty="0">
                <a:solidFill>
                  <a:srgbClr val="833C0B"/>
                </a:solidFill>
                <a:latin typeface="Calibri"/>
                <a:ea typeface="Calibri"/>
                <a:cs typeface="Calibri"/>
                <a:sym typeface="Calibri"/>
              </a:rPr>
              <a:t>and a promise of divine help to all those who humbly have recourse to your throne,</a:t>
            </a:r>
            <a:br>
              <a:rPr lang="en-CA" sz="1800" dirty="0">
                <a:solidFill>
                  <a:srgbClr val="833C0B"/>
                </a:solidFill>
                <a:latin typeface="Calibri"/>
                <a:ea typeface="Calibri"/>
                <a:cs typeface="Calibri"/>
                <a:sym typeface="Calibri"/>
              </a:rPr>
            </a:br>
            <a:r>
              <a:rPr lang="en-CA" sz="1800" dirty="0">
                <a:solidFill>
                  <a:srgbClr val="833C0B"/>
                </a:solidFill>
                <a:latin typeface="Calibri"/>
                <a:ea typeface="Calibri"/>
                <a:cs typeface="Calibri"/>
                <a:sym typeface="Calibri"/>
              </a:rPr>
              <a:t>or who from afar, turn to you to ask for help.</a:t>
            </a:r>
            <a:br>
              <a:rPr lang="en-CA" sz="1800" dirty="0">
                <a:solidFill>
                  <a:srgbClr val="833C0B"/>
                </a:solidFill>
                <a:latin typeface="Calibri"/>
                <a:ea typeface="Calibri"/>
                <a:cs typeface="Calibri"/>
                <a:sym typeface="Calibri"/>
              </a:rPr>
            </a:br>
            <a:r>
              <a:rPr lang="en-CA" sz="1800" dirty="0">
                <a:solidFill>
                  <a:srgbClr val="833C0B"/>
                </a:solidFill>
                <a:latin typeface="Calibri"/>
                <a:ea typeface="Calibri"/>
                <a:cs typeface="Calibri"/>
                <a:sym typeface="Calibri"/>
              </a:rPr>
              <a:t>You are, indeed, our sweet Queen and our only hope.</a:t>
            </a:r>
            <a:br>
              <a:rPr lang="en-CA" sz="1800" dirty="0">
                <a:solidFill>
                  <a:srgbClr val="833C0B"/>
                </a:solidFill>
                <a:latin typeface="Calibri"/>
                <a:ea typeface="Calibri"/>
                <a:cs typeface="Calibri"/>
                <a:sym typeface="Calibri"/>
              </a:rPr>
            </a:br>
            <a:r>
              <a:rPr lang="en-CA" sz="1800" dirty="0">
                <a:solidFill>
                  <a:srgbClr val="833C0B"/>
                </a:solidFill>
                <a:latin typeface="Calibri"/>
                <a:ea typeface="Calibri"/>
                <a:cs typeface="Calibri"/>
                <a:sym typeface="Calibri"/>
              </a:rPr>
              <a:t>O Lady of the Angels,</a:t>
            </a:r>
            <a:br>
              <a:rPr lang="en-CA" sz="1800" dirty="0">
                <a:solidFill>
                  <a:srgbClr val="833C0B"/>
                </a:solidFill>
                <a:latin typeface="Calibri"/>
                <a:ea typeface="Calibri"/>
                <a:cs typeface="Calibri"/>
                <a:sym typeface="Calibri"/>
              </a:rPr>
            </a:br>
            <a:r>
              <a:rPr lang="en-CA" sz="1800" dirty="0">
                <a:solidFill>
                  <a:srgbClr val="833C0B"/>
                </a:solidFill>
                <a:latin typeface="Calibri"/>
                <a:ea typeface="Calibri"/>
                <a:cs typeface="Calibri"/>
                <a:sym typeface="Calibri"/>
              </a:rPr>
              <a:t>obtain for us, through the intercession of blessed Francis,</a:t>
            </a:r>
            <a:br>
              <a:rPr lang="en-CA" sz="1800" dirty="0">
                <a:solidFill>
                  <a:srgbClr val="833C0B"/>
                </a:solidFill>
                <a:latin typeface="Calibri"/>
                <a:ea typeface="Calibri"/>
                <a:cs typeface="Calibri"/>
                <a:sym typeface="Calibri"/>
              </a:rPr>
            </a:br>
            <a:r>
              <a:rPr lang="en-CA" sz="1800" dirty="0">
                <a:solidFill>
                  <a:srgbClr val="833C0B"/>
                </a:solidFill>
                <a:latin typeface="Calibri"/>
                <a:ea typeface="Calibri"/>
                <a:cs typeface="Calibri"/>
                <a:sym typeface="Calibri"/>
              </a:rPr>
              <a:t>pardon for our sins,</a:t>
            </a:r>
            <a:br>
              <a:rPr lang="en-CA" sz="1800" dirty="0">
                <a:solidFill>
                  <a:srgbClr val="833C0B"/>
                </a:solidFill>
                <a:latin typeface="Calibri"/>
                <a:ea typeface="Calibri"/>
                <a:cs typeface="Calibri"/>
                <a:sym typeface="Calibri"/>
              </a:rPr>
            </a:br>
            <a:r>
              <a:rPr lang="en-CA" sz="1800" dirty="0">
                <a:solidFill>
                  <a:srgbClr val="833C0B"/>
                </a:solidFill>
                <a:latin typeface="Calibri"/>
                <a:ea typeface="Calibri"/>
                <a:cs typeface="Calibri"/>
                <a:sym typeface="Calibri"/>
              </a:rPr>
              <a:t>help us to keep away from sin and indifference,</a:t>
            </a:r>
            <a:br>
              <a:rPr lang="en-CA" sz="1800" dirty="0">
                <a:solidFill>
                  <a:srgbClr val="833C0B"/>
                </a:solidFill>
                <a:latin typeface="Calibri"/>
                <a:ea typeface="Calibri"/>
                <a:cs typeface="Calibri"/>
                <a:sym typeface="Calibri"/>
              </a:rPr>
            </a:br>
            <a:r>
              <a:rPr lang="en-CA" sz="1800" dirty="0">
                <a:solidFill>
                  <a:srgbClr val="833C0B"/>
                </a:solidFill>
                <a:latin typeface="Calibri"/>
                <a:ea typeface="Calibri"/>
                <a:cs typeface="Calibri"/>
                <a:sym typeface="Calibri"/>
              </a:rPr>
              <a:t>so that we shall be worthy of calling you our Mother for evermore.</a:t>
            </a:r>
            <a:br>
              <a:rPr lang="en-CA" sz="1800" dirty="0">
                <a:solidFill>
                  <a:srgbClr val="833C0B"/>
                </a:solidFill>
                <a:latin typeface="Calibri"/>
                <a:ea typeface="Calibri"/>
                <a:cs typeface="Calibri"/>
                <a:sym typeface="Calibri"/>
              </a:rPr>
            </a:br>
            <a:r>
              <a:rPr lang="en-CA" sz="1800" dirty="0">
                <a:solidFill>
                  <a:srgbClr val="833C0B"/>
                </a:solidFill>
                <a:latin typeface="Calibri"/>
                <a:ea typeface="Calibri"/>
                <a:cs typeface="Calibri"/>
                <a:sym typeface="Calibri"/>
              </a:rPr>
              <a:t>Bless our homes, our toil and our rest,</a:t>
            </a:r>
            <a:br>
              <a:rPr lang="en-CA" sz="1800" dirty="0">
                <a:solidFill>
                  <a:srgbClr val="833C0B"/>
                </a:solidFill>
                <a:latin typeface="Calibri"/>
                <a:ea typeface="Calibri"/>
                <a:cs typeface="Calibri"/>
                <a:sym typeface="Calibri"/>
              </a:rPr>
            </a:br>
            <a:r>
              <a:rPr lang="en-CA" sz="1800" dirty="0">
                <a:solidFill>
                  <a:srgbClr val="833C0B"/>
                </a:solidFill>
                <a:latin typeface="Calibri"/>
                <a:ea typeface="Calibri"/>
                <a:cs typeface="Calibri"/>
                <a:sym typeface="Calibri"/>
              </a:rPr>
              <a:t>by giving us that same serenity we experience within the walls of the Portiuncula,</a:t>
            </a:r>
            <a:br>
              <a:rPr lang="en-CA" sz="1800" dirty="0">
                <a:solidFill>
                  <a:srgbClr val="833C0B"/>
                </a:solidFill>
                <a:latin typeface="Calibri"/>
                <a:ea typeface="Calibri"/>
                <a:cs typeface="Calibri"/>
                <a:sym typeface="Calibri"/>
              </a:rPr>
            </a:br>
            <a:r>
              <a:rPr lang="en-CA" sz="1800" dirty="0">
                <a:solidFill>
                  <a:srgbClr val="833C0B"/>
                </a:solidFill>
                <a:latin typeface="Calibri"/>
                <a:ea typeface="Calibri"/>
                <a:cs typeface="Calibri"/>
                <a:sym typeface="Calibri"/>
              </a:rPr>
              <a:t>where hate, guilt and tears turn into a song of joy</a:t>
            </a:r>
            <a:br>
              <a:rPr lang="en-CA" sz="1800" dirty="0">
                <a:solidFill>
                  <a:srgbClr val="833C0B"/>
                </a:solidFill>
                <a:latin typeface="Calibri"/>
                <a:ea typeface="Calibri"/>
                <a:cs typeface="Calibri"/>
                <a:sym typeface="Calibri"/>
              </a:rPr>
            </a:br>
            <a:r>
              <a:rPr lang="en-CA" sz="1800" dirty="0">
                <a:solidFill>
                  <a:srgbClr val="833C0B"/>
                </a:solidFill>
                <a:latin typeface="Calibri"/>
                <a:ea typeface="Calibri"/>
                <a:cs typeface="Calibri"/>
                <a:sym typeface="Calibri"/>
              </a:rPr>
              <a:t>like that once was sung by the Angels and the seraphic Francis.</a:t>
            </a:r>
            <a:br>
              <a:rPr lang="en-CA" sz="1800" dirty="0">
                <a:solidFill>
                  <a:srgbClr val="833C0B"/>
                </a:solidFill>
                <a:latin typeface="Calibri"/>
                <a:ea typeface="Calibri"/>
                <a:cs typeface="Calibri"/>
                <a:sym typeface="Calibri"/>
              </a:rPr>
            </a:br>
            <a:r>
              <a:rPr lang="en-CA" sz="1800" dirty="0">
                <a:solidFill>
                  <a:srgbClr val="833C0B"/>
                </a:solidFill>
                <a:latin typeface="Calibri"/>
                <a:ea typeface="Calibri"/>
                <a:cs typeface="Calibri"/>
                <a:sym typeface="Calibri"/>
              </a:rPr>
              <a:t>Help those who are in need and hungry,</a:t>
            </a:r>
            <a:br>
              <a:rPr lang="en-CA" sz="1800" dirty="0">
                <a:solidFill>
                  <a:srgbClr val="833C0B"/>
                </a:solidFill>
                <a:latin typeface="Calibri"/>
                <a:ea typeface="Calibri"/>
                <a:cs typeface="Calibri"/>
                <a:sym typeface="Calibri"/>
              </a:rPr>
            </a:br>
            <a:r>
              <a:rPr lang="en-CA" sz="1800" dirty="0">
                <a:solidFill>
                  <a:srgbClr val="833C0B"/>
                </a:solidFill>
                <a:latin typeface="Calibri"/>
                <a:ea typeface="Calibri"/>
                <a:cs typeface="Calibri"/>
                <a:sym typeface="Calibri"/>
              </a:rPr>
              <a:t>those who are in danger of body and soul,</a:t>
            </a:r>
            <a:br>
              <a:rPr lang="en-CA" sz="1800" dirty="0">
                <a:solidFill>
                  <a:srgbClr val="833C0B"/>
                </a:solidFill>
                <a:latin typeface="Calibri"/>
                <a:ea typeface="Calibri"/>
                <a:cs typeface="Calibri"/>
                <a:sym typeface="Calibri"/>
              </a:rPr>
            </a:br>
            <a:r>
              <a:rPr lang="en-CA" sz="1800" dirty="0">
                <a:solidFill>
                  <a:srgbClr val="833C0B"/>
                </a:solidFill>
                <a:latin typeface="Calibri"/>
                <a:ea typeface="Calibri"/>
                <a:cs typeface="Calibri"/>
                <a:sym typeface="Calibri"/>
              </a:rPr>
              <a:t>those who are sad and downhearted,</a:t>
            </a:r>
            <a:br>
              <a:rPr lang="en-CA" sz="1800" dirty="0">
                <a:solidFill>
                  <a:srgbClr val="833C0B"/>
                </a:solidFill>
                <a:latin typeface="Calibri"/>
                <a:ea typeface="Calibri"/>
                <a:cs typeface="Calibri"/>
                <a:sym typeface="Calibri"/>
              </a:rPr>
            </a:br>
            <a:r>
              <a:rPr lang="en-CA" sz="1800" dirty="0">
                <a:solidFill>
                  <a:srgbClr val="833C0B"/>
                </a:solidFill>
                <a:latin typeface="Calibri"/>
                <a:ea typeface="Calibri"/>
                <a:cs typeface="Calibri"/>
                <a:sym typeface="Calibri"/>
              </a:rPr>
              <a:t>those who are sick and dying.</a:t>
            </a:r>
            <a:br>
              <a:rPr lang="en-CA" sz="1800" dirty="0">
                <a:solidFill>
                  <a:srgbClr val="833C0B"/>
                </a:solidFill>
                <a:latin typeface="Calibri"/>
                <a:ea typeface="Calibri"/>
                <a:cs typeface="Calibri"/>
                <a:sym typeface="Calibri"/>
              </a:rPr>
            </a:br>
            <a:r>
              <a:rPr lang="en-CA" sz="1800" dirty="0">
                <a:solidFill>
                  <a:srgbClr val="833C0B"/>
                </a:solidFill>
                <a:latin typeface="Calibri"/>
                <a:ea typeface="Calibri"/>
                <a:cs typeface="Calibri"/>
                <a:sym typeface="Calibri"/>
              </a:rPr>
              <a:t>Bless us, your most beloved children,</a:t>
            </a:r>
            <a:br>
              <a:rPr lang="en-CA" sz="1800" dirty="0">
                <a:solidFill>
                  <a:srgbClr val="833C0B"/>
                </a:solidFill>
                <a:latin typeface="Calibri"/>
                <a:ea typeface="Calibri"/>
                <a:cs typeface="Calibri"/>
                <a:sym typeface="Calibri"/>
              </a:rPr>
            </a:br>
            <a:r>
              <a:rPr lang="en-CA" sz="1800" dirty="0">
                <a:solidFill>
                  <a:srgbClr val="833C0B"/>
                </a:solidFill>
                <a:latin typeface="Calibri"/>
                <a:ea typeface="Calibri"/>
                <a:cs typeface="Calibri"/>
                <a:sym typeface="Calibri"/>
              </a:rPr>
              <a:t>and we pray you, bless also with the same motherly gesture,</a:t>
            </a:r>
            <a:br>
              <a:rPr lang="en-CA" sz="1800" dirty="0">
                <a:solidFill>
                  <a:srgbClr val="833C0B"/>
                </a:solidFill>
                <a:latin typeface="Calibri"/>
                <a:ea typeface="Calibri"/>
                <a:cs typeface="Calibri"/>
                <a:sym typeface="Calibri"/>
              </a:rPr>
            </a:br>
            <a:r>
              <a:rPr lang="en-CA" sz="1800" dirty="0">
                <a:solidFill>
                  <a:srgbClr val="833C0B"/>
                </a:solidFill>
                <a:latin typeface="Calibri"/>
                <a:ea typeface="Calibri"/>
                <a:cs typeface="Calibri"/>
                <a:sym typeface="Calibri"/>
              </a:rPr>
              <a:t>all those who are innocent, together with those who are guilty;</a:t>
            </a:r>
            <a:br>
              <a:rPr lang="en-CA" sz="1800" dirty="0">
                <a:solidFill>
                  <a:srgbClr val="833C0B"/>
                </a:solidFill>
                <a:latin typeface="Calibri"/>
                <a:ea typeface="Calibri"/>
                <a:cs typeface="Calibri"/>
                <a:sym typeface="Calibri"/>
              </a:rPr>
            </a:br>
            <a:r>
              <a:rPr lang="en-CA" sz="1800" dirty="0">
                <a:solidFill>
                  <a:srgbClr val="833C0B"/>
                </a:solidFill>
                <a:latin typeface="Calibri"/>
                <a:ea typeface="Calibri"/>
                <a:cs typeface="Calibri"/>
                <a:sym typeface="Calibri"/>
              </a:rPr>
              <a:t>those who are faithful, together with those who have gone astray;</a:t>
            </a:r>
            <a:br>
              <a:rPr lang="en-CA" sz="1800" dirty="0">
                <a:solidFill>
                  <a:srgbClr val="833C0B"/>
                </a:solidFill>
                <a:latin typeface="Calibri"/>
                <a:ea typeface="Calibri"/>
                <a:cs typeface="Calibri"/>
                <a:sym typeface="Calibri"/>
              </a:rPr>
            </a:br>
            <a:r>
              <a:rPr lang="en-CA" sz="1800" dirty="0">
                <a:solidFill>
                  <a:srgbClr val="833C0B"/>
                </a:solidFill>
                <a:latin typeface="Calibri"/>
                <a:ea typeface="Calibri"/>
                <a:cs typeface="Calibri"/>
                <a:sym typeface="Calibri"/>
              </a:rPr>
              <a:t>those who believe, together with those who are in doubt.</a:t>
            </a:r>
            <a:br>
              <a:rPr lang="en-CA" sz="1800" dirty="0">
                <a:solidFill>
                  <a:srgbClr val="833C0B"/>
                </a:solidFill>
                <a:latin typeface="Calibri"/>
                <a:ea typeface="Calibri"/>
                <a:cs typeface="Calibri"/>
                <a:sym typeface="Calibri"/>
              </a:rPr>
            </a:br>
            <a:r>
              <a:rPr lang="en-CA" sz="1800" dirty="0">
                <a:solidFill>
                  <a:srgbClr val="833C0B"/>
                </a:solidFill>
                <a:latin typeface="Calibri"/>
                <a:ea typeface="Calibri"/>
                <a:cs typeface="Calibri"/>
                <a:sym typeface="Calibri"/>
              </a:rPr>
              <a:t>Bless all humanity,</a:t>
            </a:r>
            <a:br>
              <a:rPr lang="en-CA" sz="1800" dirty="0">
                <a:solidFill>
                  <a:srgbClr val="833C0B"/>
                </a:solidFill>
                <a:latin typeface="Calibri"/>
                <a:ea typeface="Calibri"/>
                <a:cs typeface="Calibri"/>
                <a:sym typeface="Calibri"/>
              </a:rPr>
            </a:br>
            <a:r>
              <a:rPr lang="en-CA" sz="1800" dirty="0">
                <a:solidFill>
                  <a:srgbClr val="833C0B"/>
                </a:solidFill>
                <a:latin typeface="Calibri"/>
                <a:ea typeface="Calibri"/>
                <a:cs typeface="Calibri"/>
                <a:sym typeface="Calibri"/>
              </a:rPr>
              <a:t>so that all men acknowledging that they are God’s children,</a:t>
            </a:r>
            <a:br>
              <a:rPr lang="en-CA" sz="1800" dirty="0">
                <a:solidFill>
                  <a:srgbClr val="833C0B"/>
                </a:solidFill>
                <a:latin typeface="Calibri"/>
                <a:ea typeface="Calibri"/>
                <a:cs typeface="Calibri"/>
                <a:sym typeface="Calibri"/>
              </a:rPr>
            </a:br>
            <a:r>
              <a:rPr lang="en-CA" sz="1800" dirty="0">
                <a:solidFill>
                  <a:srgbClr val="833C0B"/>
                </a:solidFill>
                <a:latin typeface="Calibri"/>
                <a:ea typeface="Calibri"/>
                <a:cs typeface="Calibri"/>
                <a:sym typeface="Calibri"/>
              </a:rPr>
              <a:t>would find through love, real Peace and real Good.</a:t>
            </a:r>
            <a:br>
              <a:rPr lang="en-CA" sz="1800" dirty="0">
                <a:solidFill>
                  <a:srgbClr val="833C0B"/>
                </a:solidFill>
                <a:latin typeface="Calibri"/>
                <a:ea typeface="Calibri"/>
                <a:cs typeface="Calibri"/>
                <a:sym typeface="Calibri"/>
              </a:rPr>
            </a:br>
            <a:r>
              <a:rPr lang="en-CA" sz="1800" dirty="0">
                <a:solidFill>
                  <a:srgbClr val="833C0B"/>
                </a:solidFill>
                <a:latin typeface="Calibri"/>
                <a:ea typeface="Calibri"/>
                <a:cs typeface="Calibri"/>
                <a:sym typeface="Calibri"/>
              </a:rPr>
              <a:t>Amen</a:t>
            </a:r>
            <a:endParaRPr dirty="0"/>
          </a:p>
          <a:p>
            <a:pPr marL="0" lvl="0" indent="0" algn="l" rtl="0">
              <a:lnSpc>
                <a:spcPct val="90000"/>
              </a:lnSpc>
              <a:spcBef>
                <a:spcPts val="1000"/>
              </a:spcBef>
              <a:spcAft>
                <a:spcPts val="0"/>
              </a:spcAft>
              <a:buClr>
                <a:schemeClr val="dk1"/>
              </a:buClr>
              <a:buSzPts val="2800"/>
              <a:buNone/>
            </a:pPr>
            <a:endParaRP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95" name="Google Shape;95;p2"/>
          <p:cNvPicPr preferRelativeResize="0">
            <a:picLocks noGrp="1"/>
          </p:cNvPicPr>
          <p:nvPr>
            <p:ph type="body" idx="1"/>
          </p:nvPr>
        </p:nvPicPr>
        <p:blipFill rotWithShape="1">
          <a:blip r:embed="rId3">
            <a:alphaModFix/>
          </a:blip>
          <a:srcRect/>
          <a:stretch/>
        </p:blipFill>
        <p:spPr>
          <a:xfrm>
            <a:off x="387458" y="0"/>
            <a:ext cx="4150603" cy="5950685"/>
          </a:xfrm>
          <a:prstGeom prst="rect">
            <a:avLst/>
          </a:prstGeom>
          <a:noFill/>
          <a:ln>
            <a:noFill/>
          </a:ln>
        </p:spPr>
      </p:pic>
      <p:sp>
        <p:nvSpPr>
          <p:cNvPr id="96" name="Google Shape;96;p2"/>
          <p:cNvSpPr txBox="1"/>
          <p:nvPr/>
        </p:nvSpPr>
        <p:spPr>
          <a:xfrm>
            <a:off x="4773300" y="488250"/>
            <a:ext cx="6953400" cy="5202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4200">
              <a:solidFill>
                <a:srgbClr val="833C0B"/>
              </a:solidFill>
              <a:latin typeface="Algerian"/>
              <a:ea typeface="Algerian"/>
              <a:cs typeface="Algerian"/>
              <a:sym typeface="Algerian"/>
            </a:endParaRPr>
          </a:p>
          <a:p>
            <a:pPr marL="0" marR="0" lvl="0" indent="0" algn="ctr" rtl="0">
              <a:spcBef>
                <a:spcPts val="0"/>
              </a:spcBef>
              <a:spcAft>
                <a:spcPts val="0"/>
              </a:spcAft>
              <a:buNone/>
            </a:pPr>
            <a:r>
              <a:rPr lang="en-CA" sz="4200">
                <a:solidFill>
                  <a:srgbClr val="833C0B"/>
                </a:solidFill>
                <a:latin typeface="Algerian"/>
                <a:ea typeface="Algerian"/>
                <a:cs typeface="Algerian"/>
                <a:sym typeface="Algerian"/>
              </a:rPr>
              <a:t>Novena &amp; Rosary to</a:t>
            </a:r>
            <a:endParaRPr sz="4200">
              <a:solidFill>
                <a:srgbClr val="833C0B"/>
              </a:solidFill>
              <a:latin typeface="Algerian"/>
              <a:ea typeface="Algerian"/>
              <a:cs typeface="Algerian"/>
              <a:sym typeface="Algerian"/>
            </a:endParaRPr>
          </a:p>
          <a:p>
            <a:pPr marL="0" marR="0" lvl="0" indent="0" algn="ctr" rtl="0">
              <a:spcBef>
                <a:spcPts val="0"/>
              </a:spcBef>
              <a:spcAft>
                <a:spcPts val="0"/>
              </a:spcAft>
              <a:buNone/>
            </a:pPr>
            <a:endParaRPr sz="1200">
              <a:solidFill>
                <a:srgbClr val="833C0B"/>
              </a:solidFill>
              <a:latin typeface="Algerian"/>
              <a:ea typeface="Algerian"/>
              <a:cs typeface="Algerian"/>
              <a:sym typeface="Algerian"/>
            </a:endParaRPr>
          </a:p>
          <a:p>
            <a:pPr marL="0" marR="0" lvl="0" indent="0" algn="ctr" rtl="0">
              <a:spcBef>
                <a:spcPts val="0"/>
              </a:spcBef>
              <a:spcAft>
                <a:spcPts val="0"/>
              </a:spcAft>
              <a:buNone/>
            </a:pPr>
            <a:r>
              <a:rPr lang="en-CA" sz="4800">
                <a:solidFill>
                  <a:srgbClr val="833C0B"/>
                </a:solidFill>
                <a:latin typeface="Algerian"/>
                <a:ea typeface="Algerian"/>
                <a:cs typeface="Algerian"/>
                <a:sym typeface="Algerian"/>
              </a:rPr>
              <a:t> </a:t>
            </a:r>
            <a:r>
              <a:rPr lang="en-CA" sz="4200">
                <a:solidFill>
                  <a:srgbClr val="833C0B"/>
                </a:solidFill>
                <a:latin typeface="Algerian"/>
                <a:ea typeface="Algerian"/>
                <a:cs typeface="Algerian"/>
                <a:sym typeface="Algerian"/>
              </a:rPr>
              <a:t>Our Lady of The Angels</a:t>
            </a:r>
            <a:endParaRPr sz="4200">
              <a:solidFill>
                <a:srgbClr val="833C0B"/>
              </a:solidFill>
              <a:latin typeface="Algerian"/>
              <a:ea typeface="Algerian"/>
              <a:cs typeface="Algerian"/>
              <a:sym typeface="Algerian"/>
            </a:endParaRPr>
          </a:p>
          <a:p>
            <a:pPr marL="0" marR="0" lvl="0" indent="0" algn="ctr" rtl="0">
              <a:spcBef>
                <a:spcPts val="0"/>
              </a:spcBef>
              <a:spcAft>
                <a:spcPts val="0"/>
              </a:spcAft>
              <a:buNone/>
            </a:pPr>
            <a:endParaRPr sz="1200">
              <a:solidFill>
                <a:srgbClr val="833C0B"/>
              </a:solidFill>
              <a:latin typeface="Algerian"/>
              <a:ea typeface="Algerian"/>
              <a:cs typeface="Algerian"/>
              <a:sym typeface="Algerian"/>
            </a:endParaRPr>
          </a:p>
          <a:p>
            <a:pPr marL="0" marR="0" lvl="0" indent="0" algn="ctr" rtl="0">
              <a:spcBef>
                <a:spcPts val="0"/>
              </a:spcBef>
              <a:spcAft>
                <a:spcPts val="0"/>
              </a:spcAft>
              <a:buNone/>
            </a:pPr>
            <a:r>
              <a:rPr lang="en-CA" sz="4200">
                <a:solidFill>
                  <a:srgbClr val="833C0B"/>
                </a:solidFill>
                <a:latin typeface="Algerian"/>
                <a:ea typeface="Algerian"/>
                <a:cs typeface="Algerian"/>
                <a:sym typeface="Algerian"/>
              </a:rPr>
              <a:t>July 24 - August 1  </a:t>
            </a:r>
            <a:endParaRPr sz="4200">
              <a:solidFill>
                <a:srgbClr val="833C0B"/>
              </a:solidFill>
              <a:latin typeface="Algerian"/>
              <a:ea typeface="Algerian"/>
              <a:cs typeface="Algerian"/>
              <a:sym typeface="Algerian"/>
            </a:endParaRPr>
          </a:p>
          <a:p>
            <a:pPr marL="0" marR="0" lvl="0" indent="0" algn="ctr" rtl="0">
              <a:spcBef>
                <a:spcPts val="0"/>
              </a:spcBef>
              <a:spcAft>
                <a:spcPts val="0"/>
              </a:spcAft>
              <a:buNone/>
            </a:pPr>
            <a:endParaRPr sz="1200">
              <a:solidFill>
                <a:srgbClr val="833C0B"/>
              </a:solidFill>
              <a:latin typeface="Algerian"/>
              <a:ea typeface="Algerian"/>
              <a:cs typeface="Algerian"/>
              <a:sym typeface="Algerian"/>
            </a:endParaRPr>
          </a:p>
          <a:p>
            <a:pPr marL="0" marR="0" lvl="0" indent="0" algn="ctr" rtl="0">
              <a:spcBef>
                <a:spcPts val="0"/>
              </a:spcBef>
              <a:spcAft>
                <a:spcPts val="0"/>
              </a:spcAft>
              <a:buNone/>
            </a:pPr>
            <a:r>
              <a:rPr lang="en-CA" sz="4200">
                <a:solidFill>
                  <a:srgbClr val="833C0B"/>
                </a:solidFill>
                <a:latin typeface="Algerian"/>
                <a:ea typeface="Algerian"/>
                <a:cs typeface="Algerian"/>
                <a:sym typeface="Algerian"/>
              </a:rPr>
              <a:t>2026</a:t>
            </a:r>
            <a:endParaRPr sz="4200">
              <a:solidFill>
                <a:srgbClr val="833C0B"/>
              </a:solidFill>
              <a:latin typeface="Algerian"/>
              <a:ea typeface="Algerian"/>
              <a:cs typeface="Algerian"/>
              <a:sym typeface="Algerian"/>
            </a:endParaRPr>
          </a:p>
          <a:p>
            <a:pPr marL="0" marR="0" lvl="0" indent="0" algn="ctr" rtl="0">
              <a:spcBef>
                <a:spcPts val="0"/>
              </a:spcBef>
              <a:spcAft>
                <a:spcPts val="0"/>
              </a:spcAft>
              <a:buNone/>
            </a:pPr>
            <a:endParaRPr sz="2800" baseline="30000">
              <a:solidFill>
                <a:srgbClr val="833C0B"/>
              </a:solidFill>
              <a:latin typeface="Algerian"/>
              <a:ea typeface="Algerian"/>
              <a:cs typeface="Algerian"/>
              <a:sym typeface="Algerian"/>
            </a:endParaRPr>
          </a:p>
          <a:p>
            <a:pPr marL="0" marR="0" lvl="0" indent="0" algn="ctr" rtl="0">
              <a:spcBef>
                <a:spcPts val="0"/>
              </a:spcBef>
              <a:spcAft>
                <a:spcPts val="0"/>
              </a:spcAft>
              <a:buNone/>
            </a:pPr>
            <a:r>
              <a:rPr lang="en-CA" sz="2800" baseline="30000">
                <a:solidFill>
                  <a:srgbClr val="833C0B"/>
                </a:solidFill>
                <a:latin typeface="Algerian"/>
                <a:ea typeface="Algerian"/>
                <a:cs typeface="Algerian"/>
                <a:sym typeface="Algerian"/>
              </a:rPr>
              <a:t>Special Intention: peace in the world</a:t>
            </a:r>
            <a:endParaRPr sz="2800">
              <a:solidFill>
                <a:srgbClr val="833C0B"/>
              </a:solidFill>
              <a:latin typeface="Algerian"/>
              <a:ea typeface="Algerian"/>
              <a:cs typeface="Algerian"/>
              <a:sym typeface="Algerian"/>
            </a:endParaRPr>
          </a:p>
          <a:p>
            <a:pPr marL="0" marR="0" lvl="0" indent="0" algn="ctr" rtl="0">
              <a:spcBef>
                <a:spcPts val="0"/>
              </a:spcBef>
              <a:spcAft>
                <a:spcPts val="0"/>
              </a:spcAft>
              <a:buNone/>
            </a:pPr>
            <a:endParaRPr sz="2400">
              <a:solidFill>
                <a:srgbClr val="833C0B"/>
              </a:solidFill>
              <a:latin typeface="Algerian"/>
              <a:ea typeface="Algerian"/>
              <a:cs typeface="Algerian"/>
              <a:sym typeface="Algerian"/>
            </a:endParaRPr>
          </a:p>
        </p:txBody>
      </p:sp>
      <p:sp>
        <p:nvSpPr>
          <p:cNvPr id="97" name="Google Shape;97;p2"/>
          <p:cNvSpPr txBox="1"/>
          <p:nvPr/>
        </p:nvSpPr>
        <p:spPr>
          <a:xfrm>
            <a:off x="1007392" y="5950685"/>
            <a:ext cx="319265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800" dirty="0">
                <a:solidFill>
                  <a:srgbClr val="833C0B"/>
                </a:solidFill>
                <a:latin typeface="Calibri"/>
                <a:ea typeface="Calibri"/>
                <a:cs typeface="Calibri"/>
                <a:sym typeface="Calibri"/>
              </a:rPr>
              <a:t>Vision of St. Francis of Assisi </a:t>
            </a:r>
            <a:endParaRPr dirty="0"/>
          </a:p>
          <a:p>
            <a:pPr marL="0" marR="0" lvl="0" indent="0" algn="l" rtl="0">
              <a:spcBef>
                <a:spcPts val="0"/>
              </a:spcBef>
              <a:spcAft>
                <a:spcPts val="0"/>
              </a:spcAft>
              <a:buNone/>
            </a:pPr>
            <a:r>
              <a:rPr lang="en-CA" sz="1800" dirty="0">
                <a:solidFill>
                  <a:srgbClr val="833C0B"/>
                </a:solidFill>
                <a:latin typeface="Calibri"/>
                <a:ea typeface="Calibri"/>
                <a:cs typeface="Calibri"/>
                <a:sym typeface="Calibri"/>
              </a:rPr>
              <a:t>by Vincente </a:t>
            </a:r>
            <a:r>
              <a:rPr lang="en-CA" sz="1800" dirty="0" err="1">
                <a:solidFill>
                  <a:srgbClr val="833C0B"/>
                </a:solidFill>
                <a:latin typeface="Calibri"/>
                <a:ea typeface="Calibri"/>
                <a:cs typeface="Calibri"/>
                <a:sym typeface="Calibri"/>
              </a:rPr>
              <a:t>Carducho</a:t>
            </a:r>
            <a:r>
              <a:rPr lang="en-CA" sz="1800" dirty="0">
                <a:solidFill>
                  <a:srgbClr val="833C0B"/>
                </a:solidFill>
                <a:latin typeface="Calibri"/>
                <a:ea typeface="Calibri"/>
                <a:cs typeface="Calibri"/>
                <a:sym typeface="Calibri"/>
              </a:rPr>
              <a:t> – 1631</a:t>
            </a: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0"/>
          <p:cNvSpPr txBox="1">
            <a:spLocks noGrp="1"/>
          </p:cNvSpPr>
          <p:nvPr>
            <p:ph type="body" idx="1"/>
          </p:nvPr>
        </p:nvSpPr>
        <p:spPr>
          <a:xfrm>
            <a:off x="418454" y="418455"/>
            <a:ext cx="4912963" cy="6044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None/>
            </a:pPr>
            <a:endParaRPr sz="3200">
              <a:solidFill>
                <a:srgbClr val="833C0B"/>
              </a:solidFill>
              <a:latin typeface="Calibri"/>
              <a:ea typeface="Calibri"/>
              <a:cs typeface="Calibri"/>
              <a:sym typeface="Calibri"/>
            </a:endParaRPr>
          </a:p>
          <a:p>
            <a:pPr marL="0" lvl="0" indent="0" algn="ctr" rtl="0">
              <a:lnSpc>
                <a:spcPct val="90000"/>
              </a:lnSpc>
              <a:spcBef>
                <a:spcPts val="1000"/>
              </a:spcBef>
              <a:spcAft>
                <a:spcPts val="0"/>
              </a:spcAft>
              <a:buClr>
                <a:schemeClr val="dk1"/>
              </a:buClr>
              <a:buSzPts val="5400"/>
              <a:buNone/>
            </a:pPr>
            <a:endParaRPr sz="5400" b="1">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3200"/>
              <a:buNone/>
            </a:pPr>
            <a:endParaRPr sz="3200">
              <a:solidFill>
                <a:srgbClr val="833C0B"/>
              </a:solidFill>
              <a:latin typeface="Calibri"/>
              <a:ea typeface="Calibri"/>
              <a:cs typeface="Calibri"/>
              <a:sym typeface="Calibri"/>
            </a:endParaRPr>
          </a:p>
        </p:txBody>
      </p:sp>
      <p:sp>
        <p:nvSpPr>
          <p:cNvPr id="209" name="Google Shape;209;p20"/>
          <p:cNvSpPr txBox="1"/>
          <p:nvPr/>
        </p:nvSpPr>
        <p:spPr>
          <a:xfrm flipH="1">
            <a:off x="978641" y="526106"/>
            <a:ext cx="5019036" cy="5417276"/>
          </a:xfrm>
          <a:prstGeom prst="rect">
            <a:avLst/>
          </a:prstGeom>
          <a:noFill/>
          <a:ln>
            <a:noFill/>
          </a:ln>
        </p:spPr>
        <p:txBody>
          <a:bodyPr spcFirstLastPara="1" wrap="square" lIns="91425" tIns="45700" rIns="91425" bIns="45700" anchor="t" anchorCtr="0">
            <a:spAutoFit/>
          </a:bodyPr>
          <a:lstStyle/>
          <a:p>
            <a:pPr marL="0" marR="0" lvl="0" indent="0" algn="l" rtl="0">
              <a:lnSpc>
                <a:spcPct val="114000"/>
              </a:lnSpc>
              <a:spcBef>
                <a:spcPts val="0"/>
              </a:spcBef>
              <a:spcAft>
                <a:spcPts val="0"/>
              </a:spcAft>
              <a:buNone/>
            </a:pPr>
            <a:r>
              <a:rPr lang="en-CA" sz="2400" b="1" dirty="0">
                <a:solidFill>
                  <a:srgbClr val="833C0B"/>
                </a:solidFill>
                <a:latin typeface="Calibri"/>
                <a:ea typeface="Calibri"/>
                <a:cs typeface="Calibri"/>
                <a:sym typeface="Calibri"/>
              </a:rPr>
              <a:t>Mary’s Song</a:t>
            </a:r>
          </a:p>
          <a:p>
            <a:pPr marL="0" marR="0" lvl="0" indent="0" algn="l" rtl="0">
              <a:lnSpc>
                <a:spcPct val="114000"/>
              </a:lnSpc>
              <a:spcBef>
                <a:spcPts val="0"/>
              </a:spcBef>
              <a:spcAft>
                <a:spcPts val="0"/>
              </a:spcAft>
              <a:buNone/>
            </a:pPr>
            <a:r>
              <a:rPr lang="en-CA" sz="2200" dirty="0">
                <a:solidFill>
                  <a:srgbClr val="833C0B"/>
                </a:solidFill>
                <a:latin typeface="Calibri"/>
                <a:ea typeface="Calibri"/>
                <a:cs typeface="Calibri"/>
                <a:sym typeface="Calibri"/>
              </a:rPr>
              <a:t>My soul doth glory in your love, O Lord.</a:t>
            </a:r>
            <a:endParaRPr sz="2200" dirty="0"/>
          </a:p>
          <a:p>
            <a:pPr marL="0" marR="0" lvl="0" indent="0" algn="l" rtl="0">
              <a:lnSpc>
                <a:spcPct val="114000"/>
              </a:lnSpc>
              <a:spcBef>
                <a:spcPts val="0"/>
              </a:spcBef>
              <a:spcAft>
                <a:spcPts val="0"/>
              </a:spcAft>
              <a:buNone/>
            </a:pPr>
            <a:r>
              <a:rPr lang="en-CA" sz="2200" dirty="0">
                <a:solidFill>
                  <a:srgbClr val="833C0B"/>
                </a:solidFill>
                <a:latin typeface="Calibri"/>
                <a:ea typeface="Calibri"/>
                <a:cs typeface="Calibri"/>
                <a:sym typeface="Calibri"/>
              </a:rPr>
              <a:t>My soul doth glory in your love, O Lord,</a:t>
            </a:r>
            <a:endParaRPr sz="2200" dirty="0"/>
          </a:p>
          <a:p>
            <a:pPr marL="0" marR="0" lvl="0" indent="0" algn="l" rtl="0">
              <a:lnSpc>
                <a:spcPct val="114000"/>
              </a:lnSpc>
              <a:spcBef>
                <a:spcPts val="0"/>
              </a:spcBef>
              <a:spcAft>
                <a:spcPts val="0"/>
              </a:spcAft>
              <a:buNone/>
            </a:pPr>
            <a:r>
              <a:rPr lang="en-CA" sz="2200" dirty="0">
                <a:solidFill>
                  <a:srgbClr val="833C0B"/>
                </a:solidFill>
                <a:latin typeface="Calibri"/>
                <a:ea typeface="Calibri"/>
                <a:cs typeface="Calibri"/>
                <a:sym typeface="Calibri"/>
              </a:rPr>
              <a:t>For you gazed on your servant with compassion;</a:t>
            </a:r>
            <a:endParaRPr sz="2200" dirty="0"/>
          </a:p>
          <a:p>
            <a:pPr marL="0" marR="0" lvl="0" indent="0" algn="l" rtl="0">
              <a:lnSpc>
                <a:spcPct val="114000"/>
              </a:lnSpc>
              <a:spcBef>
                <a:spcPts val="0"/>
              </a:spcBef>
              <a:spcAft>
                <a:spcPts val="0"/>
              </a:spcAft>
              <a:buNone/>
            </a:pPr>
            <a:r>
              <a:rPr lang="en-CA" sz="2200" dirty="0">
                <a:solidFill>
                  <a:srgbClr val="833C0B"/>
                </a:solidFill>
                <a:latin typeface="Calibri"/>
                <a:ea typeface="Calibri"/>
                <a:cs typeface="Calibri"/>
                <a:sym typeface="Calibri"/>
              </a:rPr>
              <a:t>And you reached out and took me by the hand.</a:t>
            </a:r>
            <a:endParaRPr sz="2200" dirty="0"/>
          </a:p>
          <a:p>
            <a:pPr marL="0" marR="0" lvl="0" indent="0" algn="l" rtl="0">
              <a:lnSpc>
                <a:spcPct val="114000"/>
              </a:lnSpc>
              <a:spcBef>
                <a:spcPts val="0"/>
              </a:spcBef>
              <a:spcAft>
                <a:spcPts val="0"/>
              </a:spcAft>
              <a:buNone/>
            </a:pPr>
            <a:endParaRPr sz="2200" dirty="0">
              <a:solidFill>
                <a:srgbClr val="833C0B"/>
              </a:solidFill>
              <a:latin typeface="Calibri"/>
              <a:ea typeface="Calibri"/>
              <a:cs typeface="Calibri"/>
              <a:sym typeface="Calibri"/>
            </a:endParaRPr>
          </a:p>
          <a:p>
            <a:pPr marL="0" marR="0" lvl="0" indent="0" algn="l" rtl="0">
              <a:lnSpc>
                <a:spcPct val="114000"/>
              </a:lnSpc>
              <a:spcBef>
                <a:spcPts val="0"/>
              </a:spcBef>
              <a:spcAft>
                <a:spcPts val="0"/>
              </a:spcAft>
              <a:buNone/>
            </a:pPr>
            <a:r>
              <a:rPr lang="en-CA" sz="2200" dirty="0">
                <a:solidFill>
                  <a:srgbClr val="833C0B"/>
                </a:solidFill>
                <a:latin typeface="Calibri"/>
                <a:ea typeface="Calibri"/>
                <a:cs typeface="Calibri"/>
                <a:sym typeface="Calibri"/>
              </a:rPr>
              <a:t>Great are you God, and Holy is your name.</a:t>
            </a:r>
            <a:endParaRPr sz="2200" dirty="0"/>
          </a:p>
          <a:p>
            <a:pPr marL="0" marR="0" lvl="0" indent="0" algn="l" rtl="0">
              <a:lnSpc>
                <a:spcPct val="114000"/>
              </a:lnSpc>
              <a:spcBef>
                <a:spcPts val="0"/>
              </a:spcBef>
              <a:spcAft>
                <a:spcPts val="0"/>
              </a:spcAft>
              <a:buNone/>
            </a:pPr>
            <a:r>
              <a:rPr lang="en-CA" sz="2200" dirty="0">
                <a:solidFill>
                  <a:srgbClr val="833C0B"/>
                </a:solidFill>
                <a:latin typeface="Calibri"/>
                <a:ea typeface="Calibri"/>
                <a:cs typeface="Calibri"/>
                <a:sym typeface="Calibri"/>
              </a:rPr>
              <a:t>Your mercy reaches to the end of time;</a:t>
            </a:r>
            <a:endParaRPr sz="2200" dirty="0"/>
          </a:p>
          <a:p>
            <a:pPr marL="0" marR="0" lvl="0" indent="0" algn="l" rtl="0">
              <a:lnSpc>
                <a:spcPct val="114000"/>
              </a:lnSpc>
              <a:spcBef>
                <a:spcPts val="0"/>
              </a:spcBef>
              <a:spcAft>
                <a:spcPts val="0"/>
              </a:spcAft>
              <a:buNone/>
            </a:pPr>
            <a:r>
              <a:rPr lang="en-CA" sz="2200" dirty="0">
                <a:solidFill>
                  <a:srgbClr val="833C0B"/>
                </a:solidFill>
                <a:latin typeface="Calibri"/>
                <a:ea typeface="Calibri"/>
                <a:cs typeface="Calibri"/>
                <a:sym typeface="Calibri"/>
              </a:rPr>
              <a:t>Ah the lowly you raise to the heavens,</a:t>
            </a:r>
            <a:endParaRPr sz="2200" dirty="0"/>
          </a:p>
          <a:p>
            <a:pPr marL="0" marR="0" lvl="0" indent="0" algn="l" rtl="0">
              <a:lnSpc>
                <a:spcPct val="114000"/>
              </a:lnSpc>
              <a:spcBef>
                <a:spcPts val="0"/>
              </a:spcBef>
              <a:spcAft>
                <a:spcPts val="0"/>
              </a:spcAft>
              <a:buNone/>
            </a:pPr>
            <a:r>
              <a:rPr lang="en-CA" sz="2200" dirty="0">
                <a:solidFill>
                  <a:srgbClr val="833C0B"/>
                </a:solidFill>
                <a:latin typeface="Calibri"/>
                <a:ea typeface="Calibri"/>
                <a:cs typeface="Calibri"/>
                <a:sym typeface="Calibri"/>
              </a:rPr>
              <a:t>And the proud-hearted have no part with you.</a:t>
            </a:r>
            <a:endParaRPr sz="2200" dirty="0"/>
          </a:p>
          <a:p>
            <a:pPr marL="0" marR="0" lvl="0" indent="0" algn="l" rtl="0">
              <a:spcBef>
                <a:spcPts val="0"/>
              </a:spcBef>
              <a:spcAft>
                <a:spcPts val="0"/>
              </a:spcAft>
              <a:buNone/>
            </a:pPr>
            <a:endParaRPr sz="2000" dirty="0">
              <a:solidFill>
                <a:srgbClr val="833C0B"/>
              </a:solidFill>
              <a:latin typeface="Calibri"/>
              <a:ea typeface="Calibri"/>
              <a:cs typeface="Calibri"/>
              <a:sym typeface="Calibri"/>
            </a:endParaRPr>
          </a:p>
        </p:txBody>
      </p:sp>
      <p:sp>
        <p:nvSpPr>
          <p:cNvPr id="211" name="Google Shape;211;p20"/>
          <p:cNvSpPr txBox="1"/>
          <p:nvPr/>
        </p:nvSpPr>
        <p:spPr>
          <a:xfrm flipH="1">
            <a:off x="6438046" y="913897"/>
            <a:ext cx="5134521" cy="5109500"/>
          </a:xfrm>
          <a:prstGeom prst="rect">
            <a:avLst/>
          </a:prstGeom>
          <a:noFill/>
          <a:ln>
            <a:noFill/>
          </a:ln>
        </p:spPr>
        <p:txBody>
          <a:bodyPr spcFirstLastPara="1" wrap="square" lIns="91425" tIns="45700" rIns="91425" bIns="45700" anchor="t" anchorCtr="0">
            <a:spAutoFit/>
          </a:bodyPr>
          <a:lstStyle/>
          <a:p>
            <a:pPr marL="0" marR="0" lvl="0" indent="0" algn="l" rtl="0">
              <a:lnSpc>
                <a:spcPct val="114000"/>
              </a:lnSpc>
              <a:spcBef>
                <a:spcPts val="0"/>
              </a:spcBef>
              <a:spcAft>
                <a:spcPts val="0"/>
              </a:spcAft>
              <a:buNone/>
            </a:pPr>
            <a:r>
              <a:rPr lang="en-CA" sz="2200" dirty="0">
                <a:solidFill>
                  <a:srgbClr val="833C0B"/>
                </a:solidFill>
                <a:latin typeface="Calibri"/>
                <a:ea typeface="Calibri"/>
                <a:cs typeface="Calibri"/>
                <a:sym typeface="Calibri"/>
              </a:rPr>
              <a:t>Ah, how you fill the hungry with your love.</a:t>
            </a:r>
            <a:endParaRPr sz="2200" dirty="0"/>
          </a:p>
          <a:p>
            <a:pPr marL="0" marR="0" lvl="0" indent="0" algn="l" rtl="0">
              <a:lnSpc>
                <a:spcPct val="114000"/>
              </a:lnSpc>
              <a:spcBef>
                <a:spcPts val="0"/>
              </a:spcBef>
              <a:spcAft>
                <a:spcPts val="0"/>
              </a:spcAft>
              <a:buNone/>
            </a:pPr>
            <a:r>
              <a:rPr lang="en-CA" sz="2200" dirty="0">
                <a:solidFill>
                  <a:srgbClr val="833C0B"/>
                </a:solidFill>
                <a:latin typeface="Calibri"/>
                <a:ea typeface="Calibri"/>
                <a:cs typeface="Calibri"/>
                <a:sym typeface="Calibri"/>
              </a:rPr>
              <a:t>With empty hands, the rich are sent away. </a:t>
            </a:r>
            <a:endParaRPr sz="2200" dirty="0"/>
          </a:p>
          <a:p>
            <a:pPr marL="0" marR="0" lvl="0" indent="0" algn="l" rtl="0">
              <a:lnSpc>
                <a:spcPct val="114000"/>
              </a:lnSpc>
              <a:spcBef>
                <a:spcPts val="0"/>
              </a:spcBef>
              <a:spcAft>
                <a:spcPts val="0"/>
              </a:spcAft>
              <a:buNone/>
            </a:pPr>
            <a:r>
              <a:rPr lang="en-CA" sz="2200" dirty="0">
                <a:solidFill>
                  <a:srgbClr val="833C0B"/>
                </a:solidFill>
                <a:latin typeface="Calibri"/>
                <a:ea typeface="Calibri"/>
                <a:cs typeface="Calibri"/>
                <a:sym typeface="Calibri"/>
              </a:rPr>
              <a:t>You will always be mindful of your mercy,</a:t>
            </a:r>
            <a:endParaRPr sz="2200" dirty="0"/>
          </a:p>
          <a:p>
            <a:pPr marL="0" marR="0" lvl="0" indent="0" algn="l" rtl="0">
              <a:lnSpc>
                <a:spcPct val="114000"/>
              </a:lnSpc>
              <a:spcBef>
                <a:spcPts val="0"/>
              </a:spcBef>
              <a:spcAft>
                <a:spcPts val="0"/>
              </a:spcAft>
              <a:buNone/>
            </a:pPr>
            <a:r>
              <a:rPr lang="en-CA" sz="2200" dirty="0">
                <a:solidFill>
                  <a:srgbClr val="833C0B"/>
                </a:solidFill>
                <a:latin typeface="Calibri"/>
                <a:ea typeface="Calibri"/>
                <a:cs typeface="Calibri"/>
                <a:sym typeface="Calibri"/>
              </a:rPr>
              <a:t>As you promised your people, long ago.</a:t>
            </a:r>
            <a:endParaRPr sz="2200" dirty="0"/>
          </a:p>
          <a:p>
            <a:pPr marL="0" marR="0" lvl="0" indent="0" algn="l" rtl="0">
              <a:lnSpc>
                <a:spcPct val="114000"/>
              </a:lnSpc>
              <a:spcBef>
                <a:spcPts val="0"/>
              </a:spcBef>
              <a:spcAft>
                <a:spcPts val="0"/>
              </a:spcAft>
              <a:buNone/>
            </a:pPr>
            <a:endParaRPr sz="2200" dirty="0">
              <a:solidFill>
                <a:srgbClr val="833C0B"/>
              </a:solidFill>
              <a:latin typeface="Calibri"/>
              <a:ea typeface="Calibri"/>
              <a:cs typeface="Calibri"/>
              <a:sym typeface="Calibri"/>
            </a:endParaRPr>
          </a:p>
          <a:p>
            <a:pPr marL="0" marR="0" lvl="0" indent="0" algn="l" rtl="0">
              <a:lnSpc>
                <a:spcPct val="114000"/>
              </a:lnSpc>
              <a:spcBef>
                <a:spcPts val="0"/>
              </a:spcBef>
              <a:spcAft>
                <a:spcPts val="0"/>
              </a:spcAft>
              <a:buNone/>
            </a:pPr>
            <a:r>
              <a:rPr lang="en-CA" sz="2200" dirty="0">
                <a:solidFill>
                  <a:srgbClr val="833C0B"/>
                </a:solidFill>
                <a:latin typeface="Calibri"/>
                <a:ea typeface="Calibri"/>
                <a:cs typeface="Calibri"/>
                <a:sym typeface="Calibri"/>
              </a:rPr>
              <a:t>My soul doth glory in your love, O Lord.</a:t>
            </a:r>
            <a:endParaRPr sz="2200" dirty="0"/>
          </a:p>
          <a:p>
            <a:pPr marL="0" marR="0" lvl="0" indent="0" algn="l" rtl="0">
              <a:lnSpc>
                <a:spcPct val="114000"/>
              </a:lnSpc>
              <a:spcBef>
                <a:spcPts val="0"/>
              </a:spcBef>
              <a:spcAft>
                <a:spcPts val="0"/>
              </a:spcAft>
              <a:buNone/>
            </a:pPr>
            <a:r>
              <a:rPr lang="en-CA" sz="2200" dirty="0">
                <a:solidFill>
                  <a:srgbClr val="833C0B"/>
                </a:solidFill>
                <a:latin typeface="Calibri"/>
                <a:ea typeface="Calibri"/>
                <a:cs typeface="Calibri"/>
                <a:sym typeface="Calibri"/>
              </a:rPr>
              <a:t>My soul doth glory in your love, O Lord.</a:t>
            </a:r>
            <a:endParaRPr sz="2200" dirty="0"/>
          </a:p>
          <a:p>
            <a:pPr marL="0" marR="0" lvl="0" indent="0" algn="l" rtl="0">
              <a:lnSpc>
                <a:spcPct val="114000"/>
              </a:lnSpc>
              <a:spcBef>
                <a:spcPts val="0"/>
              </a:spcBef>
              <a:spcAft>
                <a:spcPts val="0"/>
              </a:spcAft>
              <a:buNone/>
            </a:pPr>
            <a:r>
              <a:rPr lang="en-CA" sz="2200" dirty="0">
                <a:solidFill>
                  <a:srgbClr val="833C0B"/>
                </a:solidFill>
                <a:latin typeface="Calibri"/>
                <a:ea typeface="Calibri"/>
                <a:cs typeface="Calibri"/>
                <a:sym typeface="Calibri"/>
              </a:rPr>
              <a:t>For you smiled on your servant with compassion,</a:t>
            </a:r>
            <a:endParaRPr sz="2200" dirty="0"/>
          </a:p>
          <a:p>
            <a:pPr marL="0" marR="0" lvl="0" indent="0" algn="l" rtl="0">
              <a:lnSpc>
                <a:spcPct val="114000"/>
              </a:lnSpc>
              <a:spcBef>
                <a:spcPts val="0"/>
              </a:spcBef>
              <a:spcAft>
                <a:spcPts val="0"/>
              </a:spcAft>
              <a:buNone/>
            </a:pPr>
            <a:r>
              <a:rPr lang="en-CA" sz="2200" dirty="0">
                <a:solidFill>
                  <a:srgbClr val="833C0B"/>
                </a:solidFill>
                <a:latin typeface="Calibri"/>
                <a:ea typeface="Calibri"/>
                <a:cs typeface="Calibri"/>
                <a:sym typeface="Calibri"/>
              </a:rPr>
              <a:t>And you reached out and took me by the hand.</a:t>
            </a:r>
          </a:p>
          <a:p>
            <a:pPr marL="0" marR="0" lvl="0" indent="0" algn="l" rtl="0">
              <a:lnSpc>
                <a:spcPct val="114000"/>
              </a:lnSpc>
              <a:spcBef>
                <a:spcPts val="0"/>
              </a:spcBef>
              <a:spcAft>
                <a:spcPts val="0"/>
              </a:spcAft>
              <a:buNone/>
            </a:pPr>
            <a:endParaRPr lang="en-CA" sz="2200" dirty="0">
              <a:solidFill>
                <a:srgbClr val="833C0B"/>
              </a:solidFill>
              <a:latin typeface="Calibri"/>
              <a:ea typeface="Calibri"/>
              <a:cs typeface="Calibri"/>
              <a:sym typeface="Calibri"/>
            </a:endParaRPr>
          </a:p>
          <a:p>
            <a:pPr marL="0" marR="0" lvl="0" indent="0" algn="l" rtl="0">
              <a:lnSpc>
                <a:spcPct val="114000"/>
              </a:lnSpc>
              <a:spcBef>
                <a:spcPts val="0"/>
              </a:spcBef>
              <a:spcAft>
                <a:spcPts val="0"/>
              </a:spcAft>
              <a:buNone/>
            </a:pPr>
            <a:r>
              <a:rPr lang="en-CA" sz="2200" i="1" dirty="0">
                <a:solidFill>
                  <a:srgbClr val="833C0B"/>
                </a:solidFill>
                <a:latin typeface="Calibri"/>
                <a:ea typeface="Calibri"/>
                <a:cs typeface="Calibri"/>
                <a:sym typeface="Calibri"/>
              </a:rPr>
              <a:t>Sung by Chris Brunelle</a:t>
            </a:r>
            <a:endParaRPr sz="2200" i="1"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21"/>
          <p:cNvSpPr txBox="1">
            <a:spLocks noGrp="1"/>
          </p:cNvSpPr>
          <p:nvPr>
            <p:ph type="body" idx="1"/>
          </p:nvPr>
        </p:nvSpPr>
        <p:spPr>
          <a:xfrm>
            <a:off x="418454" y="418455"/>
            <a:ext cx="11267268" cy="6044338"/>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833C0B"/>
              </a:buClr>
              <a:buSzPts val="3200"/>
              <a:buNone/>
            </a:pPr>
            <a:r>
              <a:rPr lang="en-CA" sz="3200" b="1">
                <a:solidFill>
                  <a:srgbClr val="833C0B"/>
                </a:solidFill>
                <a:latin typeface="Calibri"/>
                <a:ea typeface="Calibri"/>
                <a:cs typeface="Calibri"/>
                <a:sym typeface="Calibri"/>
              </a:rPr>
              <a:t>Glorious Mysteries</a:t>
            </a:r>
            <a:endParaRPr/>
          </a:p>
          <a:p>
            <a:pPr marL="0" lvl="0" indent="0" algn="l" rtl="0">
              <a:lnSpc>
                <a:spcPct val="90000"/>
              </a:lnSpc>
              <a:spcBef>
                <a:spcPts val="1000"/>
              </a:spcBef>
              <a:spcAft>
                <a:spcPts val="0"/>
              </a:spcAft>
              <a:buClr>
                <a:srgbClr val="833C0B"/>
              </a:buClr>
              <a:buSzPts val="2800"/>
              <a:buNone/>
            </a:pPr>
            <a:r>
              <a:rPr lang="en-CA">
                <a:solidFill>
                  <a:srgbClr val="833C0B"/>
                </a:solidFill>
                <a:latin typeface="Calibri"/>
                <a:ea typeface="Calibri"/>
                <a:cs typeface="Calibri"/>
                <a:sym typeface="Calibri"/>
              </a:rPr>
              <a:t>In the name of the Father and the son and of the Holy Spirit.</a:t>
            </a:r>
            <a:endParaRPr/>
          </a:p>
          <a:p>
            <a:pPr marL="0" lvl="0" indent="0" algn="l" rtl="0">
              <a:lnSpc>
                <a:spcPct val="90000"/>
              </a:lnSpc>
              <a:spcBef>
                <a:spcPts val="1000"/>
              </a:spcBef>
              <a:spcAft>
                <a:spcPts val="0"/>
              </a:spcAft>
              <a:buClr>
                <a:srgbClr val="833C0B"/>
              </a:buClr>
              <a:buSzPts val="2800"/>
              <a:buNone/>
            </a:pPr>
            <a:r>
              <a:rPr lang="en-CA" b="1">
                <a:solidFill>
                  <a:srgbClr val="833C0B"/>
                </a:solidFill>
                <a:latin typeface="Calibri"/>
                <a:ea typeface="Calibri"/>
                <a:cs typeface="Calibri"/>
                <a:sym typeface="Calibri"/>
              </a:rPr>
              <a:t>Apostles Creed:</a:t>
            </a:r>
            <a:endParaRPr/>
          </a:p>
          <a:p>
            <a:pPr marL="0" lvl="0" indent="0" algn="l" rtl="0">
              <a:lnSpc>
                <a:spcPct val="90000"/>
              </a:lnSpc>
              <a:spcBef>
                <a:spcPts val="1000"/>
              </a:spcBef>
              <a:spcAft>
                <a:spcPts val="0"/>
              </a:spcAft>
              <a:buClr>
                <a:srgbClr val="833C0B"/>
              </a:buClr>
              <a:buSzPts val="2800"/>
              <a:buNone/>
            </a:pPr>
            <a:r>
              <a:rPr lang="en-CA">
                <a:solidFill>
                  <a:srgbClr val="833C0B"/>
                </a:solidFill>
                <a:latin typeface="Calibri"/>
                <a:ea typeface="Calibri"/>
                <a:cs typeface="Calibri"/>
                <a:sym typeface="Calibri"/>
              </a:rPr>
              <a:t>I believe in God, the Father Almighty, creator of heaven and earth and in Jesus Christ his only begotten Son, our Lord, who was conceived by the Holy Spirit, born of the Virgin Mary, suffered under Pontius Pilate, was crucified died and was buried. He descended into hell, on the third day he rose again from the dead, he ascended into heaven, and is seated at the right hand of God, the Father Almighty, from there he will come to judge the living and the dead. </a:t>
            </a:r>
            <a:endParaRPr/>
          </a:p>
          <a:p>
            <a:pPr marL="0" lvl="0" indent="0" algn="l" rtl="0">
              <a:lnSpc>
                <a:spcPct val="90000"/>
              </a:lnSpc>
              <a:spcBef>
                <a:spcPts val="1000"/>
              </a:spcBef>
              <a:spcAft>
                <a:spcPts val="0"/>
              </a:spcAft>
              <a:buClr>
                <a:srgbClr val="833C0B"/>
              </a:buClr>
              <a:buSzPts val="2800"/>
              <a:buNone/>
            </a:pPr>
            <a:r>
              <a:rPr lang="en-CA">
                <a:solidFill>
                  <a:srgbClr val="833C0B"/>
                </a:solidFill>
                <a:latin typeface="Calibri"/>
                <a:ea typeface="Calibri"/>
                <a:cs typeface="Calibri"/>
                <a:sym typeface="Calibri"/>
              </a:rPr>
              <a:t>- I believe in the Holy Spirit, the Holy Catholic Church, the communion of saints, the forgiveness of sins, the resurrection of the body and life everlasting. Amen. </a:t>
            </a:r>
            <a:endParaRPr/>
          </a:p>
          <a:p>
            <a:pPr marL="0" lvl="0" indent="0" algn="l" rtl="0">
              <a:lnSpc>
                <a:spcPct val="90000"/>
              </a:lnSpc>
              <a:spcBef>
                <a:spcPts val="1000"/>
              </a:spcBef>
              <a:spcAft>
                <a:spcPts val="0"/>
              </a:spcAft>
              <a:buClr>
                <a:schemeClr val="dk1"/>
              </a:buClr>
              <a:buSzPts val="3200"/>
              <a:buNone/>
            </a:pPr>
            <a:endParaRPr sz="3200">
              <a:solidFill>
                <a:srgbClr val="833C0B"/>
              </a:solidFill>
              <a:latin typeface="Calibri"/>
              <a:ea typeface="Calibri"/>
              <a:cs typeface="Calibri"/>
              <a:sym typeface="Calibri"/>
            </a:endParaRPr>
          </a:p>
          <a:p>
            <a:pPr marL="0" lvl="0" indent="0" algn="ctr" rtl="0">
              <a:lnSpc>
                <a:spcPct val="90000"/>
              </a:lnSpc>
              <a:spcBef>
                <a:spcPts val="1000"/>
              </a:spcBef>
              <a:spcAft>
                <a:spcPts val="0"/>
              </a:spcAft>
              <a:buClr>
                <a:schemeClr val="dk1"/>
              </a:buClr>
              <a:buSzPts val="5400"/>
              <a:buNone/>
            </a:pPr>
            <a:endParaRPr sz="5400" b="1">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3200"/>
              <a:buNone/>
            </a:pPr>
            <a:endParaRPr sz="3200">
              <a:solidFill>
                <a:srgbClr val="833C0B"/>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22"/>
          <p:cNvSpPr txBox="1">
            <a:spLocks noGrp="1"/>
          </p:cNvSpPr>
          <p:nvPr>
            <p:ph type="body" idx="1"/>
          </p:nvPr>
        </p:nvSpPr>
        <p:spPr>
          <a:xfrm>
            <a:off x="320918" y="247766"/>
            <a:ext cx="11267268" cy="636029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833C0B"/>
              </a:buClr>
              <a:buSzPts val="2400"/>
              <a:buNone/>
            </a:pPr>
            <a:r>
              <a:rPr lang="en-CA" sz="2400" b="1" dirty="0">
                <a:solidFill>
                  <a:srgbClr val="833C0B"/>
                </a:solidFill>
                <a:latin typeface="Calibri"/>
                <a:ea typeface="Calibri"/>
                <a:cs typeface="Calibri"/>
                <a:sym typeface="Calibri"/>
              </a:rPr>
              <a:t>Our Father:</a:t>
            </a:r>
            <a:endParaRPr dirty="0"/>
          </a:p>
          <a:p>
            <a:pPr marL="0" lvl="0" indent="0" algn="l" rtl="0">
              <a:lnSpc>
                <a:spcPct val="90000"/>
              </a:lnSpc>
              <a:spcBef>
                <a:spcPts val="1000"/>
              </a:spcBef>
              <a:spcAft>
                <a:spcPts val="0"/>
              </a:spcAft>
              <a:buClr>
                <a:srgbClr val="833C0B"/>
              </a:buClr>
              <a:buSzPts val="2400"/>
              <a:buNone/>
            </a:pPr>
            <a:r>
              <a:rPr lang="en-CA" sz="2400" dirty="0">
                <a:solidFill>
                  <a:srgbClr val="833C0B"/>
                </a:solidFill>
                <a:latin typeface="Calibri"/>
                <a:ea typeface="Calibri"/>
                <a:cs typeface="Calibri"/>
                <a:sym typeface="Calibri"/>
              </a:rPr>
              <a:t>Our Father, who art in heaven, hallowed be thy name. Thy kingdom come. Thy will be done on earth as it is in heaven. </a:t>
            </a:r>
            <a:endParaRPr dirty="0"/>
          </a:p>
          <a:p>
            <a:pPr marL="0" lvl="0" indent="0" algn="l" rtl="0">
              <a:lnSpc>
                <a:spcPct val="90000"/>
              </a:lnSpc>
              <a:spcBef>
                <a:spcPts val="1000"/>
              </a:spcBef>
              <a:spcAft>
                <a:spcPts val="0"/>
              </a:spcAft>
              <a:buClr>
                <a:srgbClr val="833C0B"/>
              </a:buClr>
              <a:buSzPts val="2400"/>
              <a:buNone/>
            </a:pPr>
            <a:r>
              <a:rPr lang="en-CA" sz="2400" dirty="0">
                <a:solidFill>
                  <a:srgbClr val="833C0B"/>
                </a:solidFill>
                <a:latin typeface="Calibri"/>
                <a:ea typeface="Calibri"/>
                <a:cs typeface="Calibri"/>
                <a:sym typeface="Calibri"/>
              </a:rPr>
              <a:t>- Give us this day our daily bread and forgive us our trespasses as we forgive those who trespass against us. And lead us not into temptation but deliver us from evil. Amen.</a:t>
            </a:r>
            <a:endParaRPr sz="2400" dirty="0">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2400"/>
              <a:buNone/>
            </a:pPr>
            <a:endParaRPr sz="2400" dirty="0">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rgbClr val="833C0B"/>
              </a:buClr>
              <a:buSzPts val="2400"/>
              <a:buNone/>
            </a:pPr>
            <a:r>
              <a:rPr lang="en-CA" sz="2400" b="1" i="1" dirty="0">
                <a:solidFill>
                  <a:srgbClr val="833C0B"/>
                </a:solidFill>
                <a:latin typeface="Calibri"/>
                <a:ea typeface="Calibri"/>
                <a:cs typeface="Calibri"/>
                <a:sym typeface="Calibri"/>
              </a:rPr>
              <a:t>For an increase in Faith, Hope and Charity, let us pray:</a:t>
            </a:r>
            <a:endParaRPr dirty="0"/>
          </a:p>
          <a:p>
            <a:pPr marL="0" lvl="0" indent="0" algn="l" rtl="0">
              <a:lnSpc>
                <a:spcPct val="90000"/>
              </a:lnSpc>
              <a:spcBef>
                <a:spcPts val="1000"/>
              </a:spcBef>
              <a:spcAft>
                <a:spcPts val="0"/>
              </a:spcAft>
              <a:buClr>
                <a:srgbClr val="833C0B"/>
              </a:buClr>
              <a:buSzPts val="2400"/>
              <a:buNone/>
            </a:pPr>
            <a:r>
              <a:rPr lang="en-CA" sz="2400" b="1" dirty="0">
                <a:solidFill>
                  <a:srgbClr val="833C0B"/>
                </a:solidFill>
                <a:latin typeface="Calibri"/>
                <a:ea typeface="Calibri"/>
                <a:cs typeface="Calibri"/>
                <a:sym typeface="Calibri"/>
              </a:rPr>
              <a:t>Hail Mary X3:</a:t>
            </a:r>
            <a:endParaRPr dirty="0"/>
          </a:p>
          <a:p>
            <a:pPr marL="0" lvl="0" indent="0" algn="l" rtl="0">
              <a:lnSpc>
                <a:spcPct val="90000"/>
              </a:lnSpc>
              <a:spcBef>
                <a:spcPts val="1000"/>
              </a:spcBef>
              <a:spcAft>
                <a:spcPts val="0"/>
              </a:spcAft>
              <a:buClr>
                <a:srgbClr val="833C0B"/>
              </a:buClr>
              <a:buSzPts val="2400"/>
              <a:buNone/>
            </a:pPr>
            <a:r>
              <a:rPr lang="en-CA" sz="2400" dirty="0">
                <a:solidFill>
                  <a:srgbClr val="833C0B"/>
                </a:solidFill>
                <a:latin typeface="Calibri"/>
                <a:ea typeface="Calibri"/>
                <a:cs typeface="Calibri"/>
                <a:sym typeface="Calibri"/>
              </a:rPr>
              <a:t>Hail Mary, full of grace the Lord is with thee. Blessed art thou amongst women and blessed is the fruit of thy womb, Jesus. </a:t>
            </a:r>
            <a:endParaRPr dirty="0"/>
          </a:p>
          <a:p>
            <a:pPr marL="0" lvl="0" indent="0" algn="l" rtl="0">
              <a:lnSpc>
                <a:spcPct val="90000"/>
              </a:lnSpc>
              <a:spcBef>
                <a:spcPts val="1000"/>
              </a:spcBef>
              <a:spcAft>
                <a:spcPts val="0"/>
              </a:spcAft>
              <a:buClr>
                <a:srgbClr val="833C0B"/>
              </a:buClr>
              <a:buSzPts val="2400"/>
              <a:buNone/>
            </a:pPr>
            <a:r>
              <a:rPr lang="en-CA" sz="2400" dirty="0">
                <a:solidFill>
                  <a:srgbClr val="833C0B"/>
                </a:solidFill>
                <a:latin typeface="Calibri"/>
                <a:ea typeface="Calibri"/>
                <a:cs typeface="Calibri"/>
                <a:sym typeface="Calibri"/>
              </a:rPr>
              <a:t>- Holy Mary, Mother of God, pray for us sinners, now and at the hour of our death. Amen </a:t>
            </a:r>
            <a:endParaRPr dirty="0"/>
          </a:p>
          <a:p>
            <a:pPr marL="0" lvl="0" indent="0" algn="l" rtl="0">
              <a:lnSpc>
                <a:spcPct val="90000"/>
              </a:lnSpc>
              <a:spcBef>
                <a:spcPts val="1000"/>
              </a:spcBef>
              <a:spcAft>
                <a:spcPts val="0"/>
              </a:spcAft>
              <a:buClr>
                <a:schemeClr val="dk1"/>
              </a:buClr>
              <a:buSzPts val="2400"/>
              <a:buNone/>
            </a:pPr>
            <a:endParaRPr sz="2400" dirty="0">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rgbClr val="833C0B"/>
              </a:buClr>
              <a:buSzPts val="2400"/>
              <a:buNone/>
            </a:pPr>
            <a:r>
              <a:rPr lang="en-CA" sz="2400" b="1" dirty="0">
                <a:solidFill>
                  <a:srgbClr val="833C0B"/>
                </a:solidFill>
                <a:latin typeface="Calibri"/>
                <a:ea typeface="Calibri"/>
                <a:cs typeface="Calibri"/>
                <a:sym typeface="Calibri"/>
              </a:rPr>
              <a:t>Glory Be:</a:t>
            </a:r>
            <a:endParaRPr dirty="0"/>
          </a:p>
          <a:p>
            <a:pPr marL="0" lvl="0" indent="0" algn="l" rtl="0">
              <a:lnSpc>
                <a:spcPct val="90000"/>
              </a:lnSpc>
              <a:spcBef>
                <a:spcPts val="1000"/>
              </a:spcBef>
              <a:spcAft>
                <a:spcPts val="0"/>
              </a:spcAft>
              <a:buClr>
                <a:srgbClr val="833C0B"/>
              </a:buClr>
              <a:buSzPts val="2400"/>
              <a:buNone/>
            </a:pPr>
            <a:r>
              <a:rPr lang="en-CA" sz="2400" dirty="0">
                <a:solidFill>
                  <a:srgbClr val="833C0B"/>
                </a:solidFill>
                <a:latin typeface="Calibri"/>
                <a:ea typeface="Calibri"/>
                <a:cs typeface="Calibri"/>
                <a:sym typeface="Calibri"/>
              </a:rPr>
              <a:t>Glory be to the Father and to the Son and to the Holy Spirit. As it was in the beginning, is now and ever shall be, world without end. Amen</a:t>
            </a:r>
            <a:endParaRPr sz="2400" dirty="0">
              <a:solidFill>
                <a:srgbClr val="833C0B"/>
              </a:solidFill>
              <a:latin typeface="Calibri"/>
              <a:ea typeface="Calibri"/>
              <a:cs typeface="Calibri"/>
              <a:sym typeface="Calibri"/>
            </a:endParaRPr>
          </a:p>
          <a:p>
            <a:pPr marL="0" lvl="0" indent="0" algn="ctr" rtl="0">
              <a:lnSpc>
                <a:spcPct val="90000"/>
              </a:lnSpc>
              <a:spcBef>
                <a:spcPts val="1000"/>
              </a:spcBef>
              <a:spcAft>
                <a:spcPts val="0"/>
              </a:spcAft>
              <a:buClr>
                <a:schemeClr val="dk1"/>
              </a:buClr>
              <a:buSzPts val="5400"/>
              <a:buNone/>
            </a:pPr>
            <a:endParaRPr sz="5400" b="1" dirty="0">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3200"/>
              <a:buNone/>
            </a:pPr>
            <a:endParaRPr sz="3200" dirty="0">
              <a:solidFill>
                <a:srgbClr val="833C0B"/>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23"/>
          <p:cNvSpPr txBox="1">
            <a:spLocks noGrp="1"/>
          </p:cNvSpPr>
          <p:nvPr>
            <p:ph type="body" idx="1"/>
          </p:nvPr>
        </p:nvSpPr>
        <p:spPr>
          <a:xfrm>
            <a:off x="418454" y="418455"/>
            <a:ext cx="11267268" cy="6044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None/>
            </a:pPr>
            <a:endParaRPr sz="3200">
              <a:solidFill>
                <a:srgbClr val="833C0B"/>
              </a:solidFill>
              <a:latin typeface="Calibri"/>
              <a:ea typeface="Calibri"/>
              <a:cs typeface="Calibri"/>
              <a:sym typeface="Calibri"/>
            </a:endParaRPr>
          </a:p>
          <a:p>
            <a:pPr marL="0" lvl="0" indent="0" algn="ctr" rtl="0">
              <a:lnSpc>
                <a:spcPct val="90000"/>
              </a:lnSpc>
              <a:spcBef>
                <a:spcPts val="1000"/>
              </a:spcBef>
              <a:spcAft>
                <a:spcPts val="0"/>
              </a:spcAft>
              <a:buClr>
                <a:schemeClr val="dk1"/>
              </a:buClr>
              <a:buSzPts val="5400"/>
              <a:buNone/>
            </a:pPr>
            <a:endParaRPr sz="5400" b="1">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3200"/>
              <a:buNone/>
            </a:pPr>
            <a:endParaRPr sz="3200">
              <a:solidFill>
                <a:srgbClr val="833C0B"/>
              </a:solidFill>
              <a:latin typeface="Calibri"/>
              <a:ea typeface="Calibri"/>
              <a:cs typeface="Calibri"/>
              <a:sym typeface="Calibri"/>
            </a:endParaRPr>
          </a:p>
        </p:txBody>
      </p:sp>
      <p:sp>
        <p:nvSpPr>
          <p:cNvPr id="227" name="Google Shape;227;p23"/>
          <p:cNvSpPr txBox="1"/>
          <p:nvPr/>
        </p:nvSpPr>
        <p:spPr>
          <a:xfrm>
            <a:off x="5397713" y="772810"/>
            <a:ext cx="5797296" cy="47089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2000" dirty="0">
                <a:solidFill>
                  <a:srgbClr val="833C0B"/>
                </a:solidFill>
                <a:latin typeface="Calibri"/>
                <a:ea typeface="Calibri"/>
                <a:cs typeface="Calibri"/>
                <a:sym typeface="Calibri"/>
              </a:rPr>
              <a:t>The angel said to the women, “Do not be afraid; for I know that you are looking for Jesus who has been crucified. He is not here, for He has risen, just as He said.”</a:t>
            </a:r>
            <a:endParaRPr dirty="0"/>
          </a:p>
          <a:p>
            <a:pPr marL="0" marR="0" lvl="0" indent="0" algn="r" rtl="0">
              <a:spcBef>
                <a:spcPts val="0"/>
              </a:spcBef>
              <a:spcAft>
                <a:spcPts val="0"/>
              </a:spcAft>
              <a:buNone/>
            </a:pPr>
            <a:r>
              <a:rPr lang="en-CA" sz="2000" dirty="0">
                <a:solidFill>
                  <a:srgbClr val="833C0B"/>
                </a:solidFill>
                <a:latin typeface="Calibri"/>
                <a:ea typeface="Calibri"/>
                <a:cs typeface="Calibri"/>
                <a:sym typeface="Calibri"/>
              </a:rPr>
              <a:t>(Matt 28: 5-6</a:t>
            </a:r>
            <a:r>
              <a:rPr lang="en-CA" sz="1600" dirty="0">
                <a:solidFill>
                  <a:srgbClr val="833C0B"/>
                </a:solidFill>
                <a:latin typeface="Calibri"/>
                <a:ea typeface="Calibri"/>
                <a:cs typeface="Calibri"/>
                <a:sym typeface="Calibri"/>
              </a:rPr>
              <a:t>)</a:t>
            </a:r>
            <a:endParaRPr dirty="0"/>
          </a:p>
          <a:p>
            <a:pPr marL="0" marR="0" lvl="0" indent="0" algn="l" rtl="0">
              <a:spcBef>
                <a:spcPts val="0"/>
              </a:spcBef>
              <a:spcAft>
                <a:spcPts val="0"/>
              </a:spcAft>
              <a:buNone/>
            </a:pPr>
            <a:endParaRPr sz="2000" dirty="0">
              <a:solidFill>
                <a:srgbClr val="833C0B"/>
              </a:solidFill>
              <a:latin typeface="Calibri"/>
              <a:ea typeface="Calibri"/>
              <a:cs typeface="Calibri"/>
              <a:sym typeface="Calibri"/>
            </a:endParaRPr>
          </a:p>
          <a:p>
            <a:pPr marL="0" marR="0" lvl="0" indent="0" algn="l" rtl="0">
              <a:spcBef>
                <a:spcPts val="0"/>
              </a:spcBef>
              <a:spcAft>
                <a:spcPts val="0"/>
              </a:spcAft>
              <a:buNone/>
            </a:pPr>
            <a:r>
              <a:rPr lang="en-CA" sz="2000" dirty="0">
                <a:solidFill>
                  <a:srgbClr val="833C0B"/>
                </a:solidFill>
                <a:latin typeface="Calibri"/>
                <a:ea typeface="Calibri"/>
                <a:cs typeface="Calibri"/>
                <a:sym typeface="Calibri"/>
              </a:rPr>
              <a:t>Our Father…</a:t>
            </a:r>
            <a:endParaRPr dirty="0"/>
          </a:p>
          <a:p>
            <a:pPr marL="0" marR="0" lvl="0" indent="0" algn="l" rtl="0">
              <a:spcBef>
                <a:spcPts val="0"/>
              </a:spcBef>
              <a:spcAft>
                <a:spcPts val="0"/>
              </a:spcAft>
              <a:buNone/>
            </a:pPr>
            <a:endParaRPr sz="2000" dirty="0">
              <a:solidFill>
                <a:srgbClr val="833C0B"/>
              </a:solidFill>
              <a:latin typeface="Calibri"/>
              <a:ea typeface="Calibri"/>
              <a:cs typeface="Calibri"/>
              <a:sym typeface="Calibri"/>
            </a:endParaRPr>
          </a:p>
          <a:p>
            <a:pPr marL="0" marR="0" lvl="0" indent="0" algn="l" rtl="0">
              <a:spcBef>
                <a:spcPts val="0"/>
              </a:spcBef>
              <a:spcAft>
                <a:spcPts val="0"/>
              </a:spcAft>
              <a:buNone/>
            </a:pPr>
            <a:r>
              <a:rPr lang="en-CA" sz="2000" dirty="0">
                <a:solidFill>
                  <a:srgbClr val="833C0B"/>
                </a:solidFill>
                <a:latin typeface="Calibri"/>
                <a:ea typeface="Calibri"/>
                <a:cs typeface="Calibri"/>
                <a:sym typeface="Calibri"/>
              </a:rPr>
              <a:t>Hail Mary…. X10</a:t>
            </a:r>
            <a:endParaRPr dirty="0"/>
          </a:p>
          <a:p>
            <a:pPr marL="0" marR="0" lvl="0" indent="0" algn="l" rtl="0">
              <a:spcBef>
                <a:spcPts val="0"/>
              </a:spcBef>
              <a:spcAft>
                <a:spcPts val="0"/>
              </a:spcAft>
              <a:buNone/>
            </a:pPr>
            <a:endParaRPr sz="2000" dirty="0">
              <a:solidFill>
                <a:srgbClr val="833C0B"/>
              </a:solidFill>
              <a:latin typeface="Calibri"/>
              <a:ea typeface="Calibri"/>
              <a:cs typeface="Calibri"/>
              <a:sym typeface="Calibri"/>
            </a:endParaRPr>
          </a:p>
          <a:p>
            <a:pPr marL="0" marR="0" lvl="0" indent="0" algn="l" rtl="0">
              <a:spcBef>
                <a:spcPts val="0"/>
              </a:spcBef>
              <a:spcAft>
                <a:spcPts val="0"/>
              </a:spcAft>
              <a:buNone/>
            </a:pPr>
            <a:r>
              <a:rPr lang="en-CA" sz="2000" dirty="0">
                <a:solidFill>
                  <a:srgbClr val="833C0B"/>
                </a:solidFill>
                <a:latin typeface="Calibri"/>
                <a:ea typeface="Calibri"/>
                <a:cs typeface="Calibri"/>
                <a:sym typeface="Calibri"/>
              </a:rPr>
              <a:t>Glory Be.</a:t>
            </a:r>
            <a:endParaRPr dirty="0"/>
          </a:p>
          <a:p>
            <a:pPr marL="0" marR="0" lvl="0" indent="0" algn="l" rtl="0">
              <a:spcBef>
                <a:spcPts val="0"/>
              </a:spcBef>
              <a:spcAft>
                <a:spcPts val="0"/>
              </a:spcAft>
              <a:buNone/>
            </a:pPr>
            <a:endParaRPr sz="2000" dirty="0">
              <a:solidFill>
                <a:srgbClr val="833C0B"/>
              </a:solidFill>
              <a:latin typeface="Calibri"/>
              <a:ea typeface="Calibri"/>
              <a:cs typeface="Calibri"/>
              <a:sym typeface="Calibri"/>
            </a:endParaRPr>
          </a:p>
          <a:p>
            <a:pPr marL="0" marR="0" lvl="0" indent="0" algn="l" rtl="0">
              <a:spcBef>
                <a:spcPts val="0"/>
              </a:spcBef>
              <a:spcAft>
                <a:spcPts val="0"/>
              </a:spcAft>
              <a:buNone/>
            </a:pPr>
            <a:r>
              <a:rPr lang="en-CA" sz="2000" dirty="0">
                <a:solidFill>
                  <a:srgbClr val="833C0B"/>
                </a:solidFill>
                <a:latin typeface="Calibri"/>
                <a:ea typeface="Calibri"/>
                <a:cs typeface="Calibri"/>
                <a:sym typeface="Calibri"/>
              </a:rPr>
              <a:t>Oh, my Jesus forgive us our sins, save us from the fires of hell. Lead all souls to heaven, especially those who are most in need of your mercy. Amen </a:t>
            </a:r>
            <a:endParaRPr dirty="0"/>
          </a:p>
        </p:txBody>
      </p:sp>
      <p:pic>
        <p:nvPicPr>
          <p:cNvPr id="228" name="Google Shape;228;p23"/>
          <p:cNvPicPr preferRelativeResize="0"/>
          <p:nvPr/>
        </p:nvPicPr>
        <p:blipFill rotWithShape="1">
          <a:blip r:embed="rId3">
            <a:alphaModFix/>
          </a:blip>
          <a:srcRect/>
          <a:stretch/>
        </p:blipFill>
        <p:spPr>
          <a:xfrm rot="5400000">
            <a:off x="-857250" y="868874"/>
            <a:ext cx="6858000" cy="51435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24"/>
          <p:cNvSpPr txBox="1">
            <a:spLocks noGrp="1"/>
          </p:cNvSpPr>
          <p:nvPr>
            <p:ph type="body" idx="1"/>
          </p:nvPr>
        </p:nvSpPr>
        <p:spPr>
          <a:xfrm>
            <a:off x="418454" y="418455"/>
            <a:ext cx="11267268" cy="6044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endParaRPr dirty="0">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3200"/>
              <a:buNone/>
            </a:pPr>
            <a:endParaRPr sz="3200" dirty="0">
              <a:solidFill>
                <a:srgbClr val="833C0B"/>
              </a:solidFill>
              <a:latin typeface="Calibri"/>
              <a:ea typeface="Calibri"/>
              <a:cs typeface="Calibri"/>
              <a:sym typeface="Calibri"/>
            </a:endParaRPr>
          </a:p>
          <a:p>
            <a:pPr marL="0" lvl="0" indent="0" algn="ctr" rtl="0">
              <a:lnSpc>
                <a:spcPct val="90000"/>
              </a:lnSpc>
              <a:spcBef>
                <a:spcPts val="1000"/>
              </a:spcBef>
              <a:spcAft>
                <a:spcPts val="0"/>
              </a:spcAft>
              <a:buClr>
                <a:schemeClr val="dk1"/>
              </a:buClr>
              <a:buSzPts val="5400"/>
              <a:buNone/>
            </a:pPr>
            <a:endParaRPr sz="5400" b="1" dirty="0">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3200"/>
              <a:buNone/>
            </a:pPr>
            <a:endParaRPr sz="3200" dirty="0">
              <a:solidFill>
                <a:srgbClr val="833C0B"/>
              </a:solidFill>
              <a:latin typeface="Calibri"/>
              <a:ea typeface="Calibri"/>
              <a:cs typeface="Calibri"/>
              <a:sym typeface="Calibri"/>
            </a:endParaRPr>
          </a:p>
        </p:txBody>
      </p:sp>
      <p:sp>
        <p:nvSpPr>
          <p:cNvPr id="234" name="Google Shape;234;p24"/>
          <p:cNvSpPr txBox="1"/>
          <p:nvPr/>
        </p:nvSpPr>
        <p:spPr>
          <a:xfrm flipH="1">
            <a:off x="5410961" y="719672"/>
            <a:ext cx="6007299" cy="467820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2000" dirty="0">
                <a:solidFill>
                  <a:srgbClr val="833C0B"/>
                </a:solidFill>
                <a:latin typeface="Calibri"/>
                <a:ea typeface="Calibri"/>
                <a:cs typeface="Calibri"/>
                <a:sym typeface="Calibri"/>
              </a:rPr>
              <a:t>So then, when the Lord Jesus had spoken to them, He was received up into heaven and sat down at the right hand of God. </a:t>
            </a:r>
            <a:endParaRPr dirty="0"/>
          </a:p>
          <a:p>
            <a:pPr marL="0" marR="0" lvl="0" indent="0" algn="r" rtl="0">
              <a:spcBef>
                <a:spcPts val="0"/>
              </a:spcBef>
              <a:spcAft>
                <a:spcPts val="0"/>
              </a:spcAft>
              <a:buNone/>
            </a:pPr>
            <a:r>
              <a:rPr lang="en-CA" sz="2000" dirty="0">
                <a:solidFill>
                  <a:srgbClr val="833C0B"/>
                </a:solidFill>
                <a:latin typeface="Calibri"/>
                <a:ea typeface="Calibri"/>
                <a:cs typeface="Calibri"/>
                <a:sym typeface="Calibri"/>
              </a:rPr>
              <a:t>(Mark 16:19</a:t>
            </a:r>
            <a:r>
              <a:rPr lang="en-CA" sz="1600" dirty="0">
                <a:solidFill>
                  <a:srgbClr val="833C0B"/>
                </a:solidFill>
                <a:latin typeface="Calibri"/>
                <a:ea typeface="Calibri"/>
                <a:cs typeface="Calibri"/>
                <a:sym typeface="Calibri"/>
              </a:rPr>
              <a:t>)</a:t>
            </a:r>
            <a:endParaRPr dirty="0"/>
          </a:p>
          <a:p>
            <a:pPr marL="0" marR="0" lvl="0" indent="0" algn="l" rtl="0">
              <a:spcBef>
                <a:spcPts val="0"/>
              </a:spcBef>
              <a:spcAft>
                <a:spcPts val="0"/>
              </a:spcAft>
              <a:buNone/>
            </a:pPr>
            <a:endParaRPr sz="2000" dirty="0">
              <a:solidFill>
                <a:srgbClr val="833C0B"/>
              </a:solidFill>
              <a:latin typeface="Calibri"/>
              <a:ea typeface="Calibri"/>
              <a:cs typeface="Calibri"/>
              <a:sym typeface="Calibri"/>
            </a:endParaRPr>
          </a:p>
          <a:p>
            <a:pPr marL="0" marR="0" lvl="0" indent="0" algn="l" rtl="0">
              <a:spcBef>
                <a:spcPts val="0"/>
              </a:spcBef>
              <a:spcAft>
                <a:spcPts val="0"/>
              </a:spcAft>
              <a:buNone/>
            </a:pPr>
            <a:r>
              <a:rPr lang="en-CA" sz="2000" dirty="0">
                <a:solidFill>
                  <a:srgbClr val="833C0B"/>
                </a:solidFill>
                <a:latin typeface="Calibri"/>
                <a:ea typeface="Calibri"/>
                <a:cs typeface="Calibri"/>
                <a:sym typeface="Calibri"/>
              </a:rPr>
              <a:t>Our Father….</a:t>
            </a:r>
            <a:endParaRPr dirty="0"/>
          </a:p>
          <a:p>
            <a:pPr marL="0" marR="0" lvl="0" indent="0" algn="l" rtl="0">
              <a:spcBef>
                <a:spcPts val="0"/>
              </a:spcBef>
              <a:spcAft>
                <a:spcPts val="0"/>
              </a:spcAft>
              <a:buNone/>
            </a:pPr>
            <a:endParaRPr sz="2000" dirty="0">
              <a:solidFill>
                <a:srgbClr val="833C0B"/>
              </a:solidFill>
              <a:latin typeface="Calibri"/>
              <a:ea typeface="Calibri"/>
              <a:cs typeface="Calibri"/>
              <a:sym typeface="Calibri"/>
            </a:endParaRPr>
          </a:p>
          <a:p>
            <a:pPr marL="0" marR="0" lvl="0" indent="0" algn="l" rtl="0">
              <a:spcBef>
                <a:spcPts val="0"/>
              </a:spcBef>
              <a:spcAft>
                <a:spcPts val="0"/>
              </a:spcAft>
              <a:buNone/>
            </a:pPr>
            <a:r>
              <a:rPr lang="en-CA" sz="2000" dirty="0">
                <a:solidFill>
                  <a:srgbClr val="833C0B"/>
                </a:solidFill>
                <a:latin typeface="Calibri"/>
                <a:ea typeface="Calibri"/>
                <a:cs typeface="Calibri"/>
                <a:sym typeface="Calibri"/>
              </a:rPr>
              <a:t>Hail Mary…. X10</a:t>
            </a:r>
            <a:endParaRPr dirty="0"/>
          </a:p>
          <a:p>
            <a:pPr marL="0" marR="0" lvl="0" indent="0" algn="l" rtl="0">
              <a:spcBef>
                <a:spcPts val="0"/>
              </a:spcBef>
              <a:spcAft>
                <a:spcPts val="0"/>
              </a:spcAft>
              <a:buNone/>
            </a:pPr>
            <a:endParaRPr sz="2000" dirty="0">
              <a:solidFill>
                <a:srgbClr val="833C0B"/>
              </a:solidFill>
              <a:latin typeface="Calibri"/>
              <a:ea typeface="Calibri"/>
              <a:cs typeface="Calibri"/>
              <a:sym typeface="Calibri"/>
            </a:endParaRPr>
          </a:p>
          <a:p>
            <a:pPr marL="0" marR="0" lvl="0" indent="0" algn="l" rtl="0">
              <a:spcBef>
                <a:spcPts val="0"/>
              </a:spcBef>
              <a:spcAft>
                <a:spcPts val="0"/>
              </a:spcAft>
              <a:buNone/>
            </a:pPr>
            <a:r>
              <a:rPr lang="en-CA" sz="2000" dirty="0">
                <a:solidFill>
                  <a:srgbClr val="833C0B"/>
                </a:solidFill>
                <a:latin typeface="Calibri"/>
                <a:ea typeface="Calibri"/>
                <a:cs typeface="Calibri"/>
                <a:sym typeface="Calibri"/>
              </a:rPr>
              <a:t>Glory Be….</a:t>
            </a:r>
            <a:endParaRPr dirty="0"/>
          </a:p>
          <a:p>
            <a:pPr marL="0" marR="0" lvl="0" indent="0" algn="l" rtl="0">
              <a:spcBef>
                <a:spcPts val="0"/>
              </a:spcBef>
              <a:spcAft>
                <a:spcPts val="0"/>
              </a:spcAft>
              <a:buNone/>
            </a:pPr>
            <a:endParaRPr sz="2000" dirty="0">
              <a:solidFill>
                <a:srgbClr val="833C0B"/>
              </a:solidFill>
              <a:latin typeface="Calibri"/>
              <a:ea typeface="Calibri"/>
              <a:cs typeface="Calibri"/>
              <a:sym typeface="Calibri"/>
            </a:endParaRPr>
          </a:p>
          <a:p>
            <a:pPr marL="0" marR="0" lvl="0" indent="0" algn="l" rtl="0">
              <a:spcBef>
                <a:spcPts val="0"/>
              </a:spcBef>
              <a:spcAft>
                <a:spcPts val="0"/>
              </a:spcAft>
              <a:buNone/>
            </a:pPr>
            <a:r>
              <a:rPr lang="en-CA" sz="2000" dirty="0">
                <a:solidFill>
                  <a:srgbClr val="833C0B"/>
                </a:solidFill>
                <a:latin typeface="Calibri"/>
                <a:ea typeface="Calibri"/>
                <a:cs typeface="Calibri"/>
                <a:sym typeface="Calibri"/>
              </a:rPr>
              <a:t>Oh, my Jesus forgive us our sins, save us from the fires of hell. Lead all souls to heaven, especially those who are most in need of your mercy. Amen </a:t>
            </a:r>
            <a:endParaRPr dirty="0"/>
          </a:p>
          <a:p>
            <a:pPr marL="0" marR="0" lvl="0" indent="0" algn="l" rtl="0">
              <a:spcBef>
                <a:spcPts val="0"/>
              </a:spcBef>
              <a:spcAft>
                <a:spcPts val="0"/>
              </a:spcAft>
              <a:buNone/>
            </a:pPr>
            <a:endParaRPr sz="1800" dirty="0">
              <a:solidFill>
                <a:srgbClr val="833C0B"/>
              </a:solidFill>
              <a:latin typeface="Calibri"/>
              <a:ea typeface="Calibri"/>
              <a:cs typeface="Calibri"/>
              <a:sym typeface="Calibri"/>
            </a:endParaRPr>
          </a:p>
        </p:txBody>
      </p:sp>
      <p:pic>
        <p:nvPicPr>
          <p:cNvPr id="235" name="Google Shape;235;p24"/>
          <p:cNvPicPr preferRelativeResize="0"/>
          <p:nvPr/>
        </p:nvPicPr>
        <p:blipFill rotWithShape="1">
          <a:blip r:embed="rId3">
            <a:alphaModFix/>
          </a:blip>
          <a:srcRect/>
          <a:stretch/>
        </p:blipFill>
        <p:spPr>
          <a:xfrm rot="5400000">
            <a:off x="-857250" y="872748"/>
            <a:ext cx="6858000" cy="51435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25"/>
          <p:cNvSpPr txBox="1">
            <a:spLocks noGrp="1"/>
          </p:cNvSpPr>
          <p:nvPr>
            <p:ph type="body" idx="1"/>
          </p:nvPr>
        </p:nvSpPr>
        <p:spPr>
          <a:xfrm>
            <a:off x="418454" y="418455"/>
            <a:ext cx="11267268" cy="6044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endParaRPr>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3200"/>
              <a:buNone/>
            </a:pPr>
            <a:endParaRPr sz="3200">
              <a:solidFill>
                <a:srgbClr val="833C0B"/>
              </a:solidFill>
              <a:latin typeface="Calibri"/>
              <a:ea typeface="Calibri"/>
              <a:cs typeface="Calibri"/>
              <a:sym typeface="Calibri"/>
            </a:endParaRPr>
          </a:p>
          <a:p>
            <a:pPr marL="0" lvl="0" indent="0" algn="ctr" rtl="0">
              <a:lnSpc>
                <a:spcPct val="90000"/>
              </a:lnSpc>
              <a:spcBef>
                <a:spcPts val="1000"/>
              </a:spcBef>
              <a:spcAft>
                <a:spcPts val="0"/>
              </a:spcAft>
              <a:buClr>
                <a:schemeClr val="dk1"/>
              </a:buClr>
              <a:buSzPts val="5400"/>
              <a:buNone/>
            </a:pPr>
            <a:endParaRPr sz="5400" b="1">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3200"/>
              <a:buNone/>
            </a:pPr>
            <a:endParaRPr sz="3200">
              <a:solidFill>
                <a:srgbClr val="833C0B"/>
              </a:solidFill>
              <a:latin typeface="Calibri"/>
              <a:ea typeface="Calibri"/>
              <a:cs typeface="Calibri"/>
              <a:sym typeface="Calibri"/>
            </a:endParaRPr>
          </a:p>
        </p:txBody>
      </p:sp>
      <p:sp>
        <p:nvSpPr>
          <p:cNvPr id="241" name="Google Shape;241;p25"/>
          <p:cNvSpPr txBox="1"/>
          <p:nvPr/>
        </p:nvSpPr>
        <p:spPr>
          <a:xfrm flipH="1">
            <a:off x="5465825" y="661158"/>
            <a:ext cx="5897571" cy="53553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800" dirty="0">
                <a:solidFill>
                  <a:srgbClr val="833C0B"/>
                </a:solidFill>
                <a:latin typeface="Calibri"/>
                <a:ea typeface="Calibri"/>
                <a:cs typeface="Calibri"/>
                <a:sym typeface="Calibri"/>
              </a:rPr>
              <a:t>And there appeared to them tongues of fire distributing themselves, and they rested on each one of them. And they were filled with the Holy Spirit and began to speak with other tongues, as the Spirit was giving them utterance.</a:t>
            </a:r>
            <a:endParaRPr dirty="0"/>
          </a:p>
          <a:p>
            <a:pPr marL="0" marR="0" lvl="0" indent="0" algn="r" rtl="0">
              <a:spcBef>
                <a:spcPts val="0"/>
              </a:spcBef>
              <a:spcAft>
                <a:spcPts val="0"/>
              </a:spcAft>
              <a:buNone/>
            </a:pPr>
            <a:r>
              <a:rPr lang="en-CA" sz="1800" dirty="0">
                <a:solidFill>
                  <a:srgbClr val="833C0B"/>
                </a:solidFill>
                <a:latin typeface="Calibri"/>
                <a:ea typeface="Calibri"/>
                <a:cs typeface="Calibri"/>
                <a:sym typeface="Calibri"/>
              </a:rPr>
              <a:t> </a:t>
            </a:r>
            <a:r>
              <a:rPr lang="en-CA" sz="2000" dirty="0">
                <a:solidFill>
                  <a:srgbClr val="833C0B"/>
                </a:solidFill>
                <a:latin typeface="Calibri"/>
                <a:ea typeface="Calibri"/>
                <a:cs typeface="Calibri"/>
                <a:sym typeface="Calibri"/>
              </a:rPr>
              <a:t>(Acts 2: 3-4)</a:t>
            </a:r>
            <a:r>
              <a:rPr lang="en-CA" sz="1800" dirty="0">
                <a:solidFill>
                  <a:srgbClr val="833C0B"/>
                </a:solidFill>
                <a:latin typeface="Calibri"/>
                <a:ea typeface="Calibri"/>
                <a:cs typeface="Calibri"/>
                <a:sym typeface="Calibri"/>
              </a:rPr>
              <a:t> </a:t>
            </a:r>
            <a:endParaRPr dirty="0"/>
          </a:p>
          <a:p>
            <a:pPr marL="0" marR="0" lvl="0" indent="0" algn="l" rtl="0">
              <a:spcBef>
                <a:spcPts val="0"/>
              </a:spcBef>
              <a:spcAft>
                <a:spcPts val="0"/>
              </a:spcAft>
              <a:buNone/>
            </a:pPr>
            <a:endParaRPr sz="1800" dirty="0">
              <a:solidFill>
                <a:srgbClr val="833C0B"/>
              </a:solidFill>
              <a:latin typeface="Calibri"/>
              <a:ea typeface="Calibri"/>
              <a:cs typeface="Calibri"/>
              <a:sym typeface="Calibri"/>
            </a:endParaRPr>
          </a:p>
          <a:p>
            <a:pPr marL="0" marR="0" lvl="0" indent="0" algn="l" rtl="0">
              <a:spcBef>
                <a:spcPts val="0"/>
              </a:spcBef>
              <a:spcAft>
                <a:spcPts val="0"/>
              </a:spcAft>
              <a:buNone/>
            </a:pPr>
            <a:r>
              <a:rPr lang="en-CA" sz="1800" dirty="0">
                <a:solidFill>
                  <a:srgbClr val="833C0B"/>
                </a:solidFill>
                <a:latin typeface="Calibri"/>
                <a:ea typeface="Calibri"/>
                <a:cs typeface="Calibri"/>
                <a:sym typeface="Calibri"/>
              </a:rPr>
              <a:t>Our Father….</a:t>
            </a:r>
            <a:endParaRPr dirty="0"/>
          </a:p>
          <a:p>
            <a:pPr marL="0" marR="0" lvl="0" indent="0" algn="l" rtl="0">
              <a:spcBef>
                <a:spcPts val="0"/>
              </a:spcBef>
              <a:spcAft>
                <a:spcPts val="0"/>
              </a:spcAft>
              <a:buNone/>
            </a:pPr>
            <a:endParaRPr sz="1800" dirty="0">
              <a:solidFill>
                <a:srgbClr val="833C0B"/>
              </a:solidFill>
              <a:latin typeface="Calibri"/>
              <a:ea typeface="Calibri"/>
              <a:cs typeface="Calibri"/>
              <a:sym typeface="Calibri"/>
            </a:endParaRPr>
          </a:p>
          <a:p>
            <a:pPr marL="0" marR="0" lvl="0" indent="0" algn="l" rtl="0">
              <a:spcBef>
                <a:spcPts val="0"/>
              </a:spcBef>
              <a:spcAft>
                <a:spcPts val="0"/>
              </a:spcAft>
              <a:buNone/>
            </a:pPr>
            <a:r>
              <a:rPr lang="en-CA" sz="1800" dirty="0">
                <a:solidFill>
                  <a:srgbClr val="833C0B"/>
                </a:solidFill>
                <a:latin typeface="Calibri"/>
                <a:ea typeface="Calibri"/>
                <a:cs typeface="Calibri"/>
                <a:sym typeface="Calibri"/>
              </a:rPr>
              <a:t>Hail Mary…. X10</a:t>
            </a:r>
            <a:endParaRPr dirty="0"/>
          </a:p>
          <a:p>
            <a:pPr marL="0" marR="0" lvl="0" indent="0" algn="l" rtl="0">
              <a:spcBef>
                <a:spcPts val="0"/>
              </a:spcBef>
              <a:spcAft>
                <a:spcPts val="0"/>
              </a:spcAft>
              <a:buNone/>
            </a:pPr>
            <a:endParaRPr sz="1800" dirty="0">
              <a:solidFill>
                <a:srgbClr val="833C0B"/>
              </a:solidFill>
              <a:latin typeface="Calibri"/>
              <a:ea typeface="Calibri"/>
              <a:cs typeface="Calibri"/>
              <a:sym typeface="Calibri"/>
            </a:endParaRPr>
          </a:p>
          <a:p>
            <a:pPr marL="0" marR="0" lvl="0" indent="0" algn="l" rtl="0">
              <a:spcBef>
                <a:spcPts val="0"/>
              </a:spcBef>
              <a:spcAft>
                <a:spcPts val="0"/>
              </a:spcAft>
              <a:buNone/>
            </a:pPr>
            <a:r>
              <a:rPr lang="en-CA" sz="1800" dirty="0">
                <a:solidFill>
                  <a:srgbClr val="833C0B"/>
                </a:solidFill>
                <a:latin typeface="Calibri"/>
                <a:ea typeface="Calibri"/>
                <a:cs typeface="Calibri"/>
                <a:sym typeface="Calibri"/>
              </a:rPr>
              <a:t>Glory Be….</a:t>
            </a:r>
            <a:endParaRPr dirty="0"/>
          </a:p>
          <a:p>
            <a:pPr marL="0" marR="0" lvl="0" indent="0" algn="l" rtl="0">
              <a:spcBef>
                <a:spcPts val="0"/>
              </a:spcBef>
              <a:spcAft>
                <a:spcPts val="0"/>
              </a:spcAft>
              <a:buNone/>
            </a:pPr>
            <a:endParaRPr sz="1800" dirty="0">
              <a:solidFill>
                <a:srgbClr val="833C0B"/>
              </a:solidFill>
              <a:latin typeface="Calibri"/>
              <a:ea typeface="Calibri"/>
              <a:cs typeface="Calibri"/>
              <a:sym typeface="Calibri"/>
            </a:endParaRPr>
          </a:p>
          <a:p>
            <a:pPr marL="0" marR="0" lvl="0" indent="0" algn="l" rtl="0">
              <a:spcBef>
                <a:spcPts val="0"/>
              </a:spcBef>
              <a:spcAft>
                <a:spcPts val="0"/>
              </a:spcAft>
              <a:buNone/>
            </a:pPr>
            <a:r>
              <a:rPr lang="en-CA" sz="1800" dirty="0">
                <a:solidFill>
                  <a:srgbClr val="833C0B"/>
                </a:solidFill>
                <a:latin typeface="Calibri"/>
                <a:ea typeface="Calibri"/>
                <a:cs typeface="Calibri"/>
                <a:sym typeface="Calibri"/>
              </a:rPr>
              <a:t>Oh, my Jesus forgive us our sins, save us from the fires of hell. Lead all souls to heaven, especially those who are most in need of your mercy. Amen </a:t>
            </a:r>
            <a:endParaRPr dirty="0"/>
          </a:p>
          <a:p>
            <a:pPr marL="0" marR="0" lvl="0" indent="0" algn="l" rtl="0">
              <a:spcBef>
                <a:spcPts val="0"/>
              </a:spcBef>
              <a:spcAft>
                <a:spcPts val="0"/>
              </a:spcAft>
              <a:buNone/>
            </a:pPr>
            <a:endParaRPr sz="1800" dirty="0">
              <a:solidFill>
                <a:srgbClr val="7F6000"/>
              </a:solidFill>
              <a:latin typeface="Calibri"/>
              <a:ea typeface="Calibri"/>
              <a:cs typeface="Calibri"/>
              <a:sym typeface="Calibri"/>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pic>
        <p:nvPicPr>
          <p:cNvPr id="242" name="Google Shape;242;p25"/>
          <p:cNvPicPr preferRelativeResize="0"/>
          <p:nvPr/>
        </p:nvPicPr>
        <p:blipFill rotWithShape="1">
          <a:blip r:embed="rId3">
            <a:alphaModFix/>
          </a:blip>
          <a:srcRect/>
          <a:stretch/>
        </p:blipFill>
        <p:spPr>
          <a:xfrm rot="5400000">
            <a:off x="-857250" y="868874"/>
            <a:ext cx="6858000" cy="51435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26"/>
          <p:cNvSpPr txBox="1">
            <a:spLocks noGrp="1"/>
          </p:cNvSpPr>
          <p:nvPr>
            <p:ph type="body" idx="1"/>
          </p:nvPr>
        </p:nvSpPr>
        <p:spPr>
          <a:xfrm>
            <a:off x="418454" y="418455"/>
            <a:ext cx="11267268" cy="6044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endParaRPr>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3200"/>
              <a:buNone/>
            </a:pPr>
            <a:endParaRPr sz="3200">
              <a:solidFill>
                <a:srgbClr val="833C0B"/>
              </a:solidFill>
              <a:latin typeface="Calibri"/>
              <a:ea typeface="Calibri"/>
              <a:cs typeface="Calibri"/>
              <a:sym typeface="Calibri"/>
            </a:endParaRPr>
          </a:p>
          <a:p>
            <a:pPr marL="0" lvl="0" indent="0" algn="ctr" rtl="0">
              <a:lnSpc>
                <a:spcPct val="90000"/>
              </a:lnSpc>
              <a:spcBef>
                <a:spcPts val="1000"/>
              </a:spcBef>
              <a:spcAft>
                <a:spcPts val="0"/>
              </a:spcAft>
              <a:buClr>
                <a:schemeClr val="dk1"/>
              </a:buClr>
              <a:buSzPts val="5400"/>
              <a:buNone/>
            </a:pPr>
            <a:endParaRPr sz="5400" b="1">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3200"/>
              <a:buNone/>
            </a:pPr>
            <a:endParaRPr sz="3200">
              <a:solidFill>
                <a:srgbClr val="833C0B"/>
              </a:solidFill>
              <a:latin typeface="Calibri"/>
              <a:ea typeface="Calibri"/>
              <a:cs typeface="Calibri"/>
              <a:sym typeface="Calibri"/>
            </a:endParaRPr>
          </a:p>
        </p:txBody>
      </p:sp>
      <p:sp>
        <p:nvSpPr>
          <p:cNvPr id="248" name="Google Shape;248;p26"/>
          <p:cNvSpPr txBox="1"/>
          <p:nvPr/>
        </p:nvSpPr>
        <p:spPr>
          <a:xfrm>
            <a:off x="5561954" y="997778"/>
            <a:ext cx="5913120" cy="427809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800" dirty="0">
                <a:solidFill>
                  <a:srgbClr val="833C0B"/>
                </a:solidFill>
                <a:latin typeface="Calibri"/>
                <a:ea typeface="Calibri"/>
                <a:cs typeface="Calibri"/>
                <a:sym typeface="Calibri"/>
              </a:rPr>
              <a:t>For behold, from this time on all generations will call me blessed. For the Mighty One has done great things for me and Holy is His name. </a:t>
            </a:r>
            <a:endParaRPr dirty="0"/>
          </a:p>
          <a:p>
            <a:pPr marL="0" marR="0" lvl="0" indent="0" algn="r" rtl="0">
              <a:spcBef>
                <a:spcPts val="0"/>
              </a:spcBef>
              <a:spcAft>
                <a:spcPts val="0"/>
              </a:spcAft>
              <a:buNone/>
            </a:pPr>
            <a:r>
              <a:rPr lang="en-CA" sz="2000" dirty="0">
                <a:solidFill>
                  <a:srgbClr val="833C0B"/>
                </a:solidFill>
                <a:latin typeface="Calibri"/>
                <a:ea typeface="Calibri"/>
                <a:cs typeface="Calibri"/>
                <a:sym typeface="Calibri"/>
              </a:rPr>
              <a:t>(Luke 1: 48-49)</a:t>
            </a:r>
            <a:endParaRPr dirty="0"/>
          </a:p>
          <a:p>
            <a:pPr marL="0" marR="0" lvl="0" indent="0" algn="l" rtl="0">
              <a:spcBef>
                <a:spcPts val="0"/>
              </a:spcBef>
              <a:spcAft>
                <a:spcPts val="0"/>
              </a:spcAft>
              <a:buNone/>
            </a:pPr>
            <a:endParaRPr sz="1800" dirty="0">
              <a:solidFill>
                <a:srgbClr val="833C0B"/>
              </a:solidFill>
              <a:latin typeface="Calibri"/>
              <a:ea typeface="Calibri"/>
              <a:cs typeface="Calibri"/>
              <a:sym typeface="Calibri"/>
            </a:endParaRPr>
          </a:p>
          <a:p>
            <a:pPr marL="0" marR="0" lvl="0" indent="0" algn="l" rtl="0">
              <a:spcBef>
                <a:spcPts val="0"/>
              </a:spcBef>
              <a:spcAft>
                <a:spcPts val="0"/>
              </a:spcAft>
              <a:buNone/>
            </a:pPr>
            <a:r>
              <a:rPr lang="en-CA" sz="1800" dirty="0">
                <a:solidFill>
                  <a:srgbClr val="833C0B"/>
                </a:solidFill>
                <a:latin typeface="Calibri"/>
                <a:ea typeface="Calibri"/>
                <a:cs typeface="Calibri"/>
                <a:sym typeface="Calibri"/>
              </a:rPr>
              <a:t>Our Father….</a:t>
            </a:r>
            <a:endParaRPr dirty="0"/>
          </a:p>
          <a:p>
            <a:pPr marL="0" marR="0" lvl="0" indent="0" algn="l" rtl="0">
              <a:spcBef>
                <a:spcPts val="0"/>
              </a:spcBef>
              <a:spcAft>
                <a:spcPts val="0"/>
              </a:spcAft>
              <a:buNone/>
            </a:pPr>
            <a:endParaRPr sz="1800" dirty="0">
              <a:solidFill>
                <a:srgbClr val="833C0B"/>
              </a:solidFill>
              <a:latin typeface="Calibri"/>
              <a:ea typeface="Calibri"/>
              <a:cs typeface="Calibri"/>
              <a:sym typeface="Calibri"/>
            </a:endParaRPr>
          </a:p>
          <a:p>
            <a:pPr marL="0" marR="0" lvl="0" indent="0" algn="l" rtl="0">
              <a:spcBef>
                <a:spcPts val="0"/>
              </a:spcBef>
              <a:spcAft>
                <a:spcPts val="0"/>
              </a:spcAft>
              <a:buNone/>
            </a:pPr>
            <a:r>
              <a:rPr lang="en-CA" sz="1800" dirty="0">
                <a:solidFill>
                  <a:srgbClr val="833C0B"/>
                </a:solidFill>
                <a:latin typeface="Calibri"/>
                <a:ea typeface="Calibri"/>
                <a:cs typeface="Calibri"/>
                <a:sym typeface="Calibri"/>
              </a:rPr>
              <a:t>Hail Mary…. X10</a:t>
            </a:r>
            <a:endParaRPr dirty="0"/>
          </a:p>
          <a:p>
            <a:pPr marL="0" marR="0" lvl="0" indent="0" algn="l" rtl="0">
              <a:spcBef>
                <a:spcPts val="0"/>
              </a:spcBef>
              <a:spcAft>
                <a:spcPts val="0"/>
              </a:spcAft>
              <a:buNone/>
            </a:pPr>
            <a:endParaRPr sz="1800" dirty="0">
              <a:solidFill>
                <a:srgbClr val="833C0B"/>
              </a:solidFill>
              <a:latin typeface="Calibri"/>
              <a:ea typeface="Calibri"/>
              <a:cs typeface="Calibri"/>
              <a:sym typeface="Calibri"/>
            </a:endParaRPr>
          </a:p>
          <a:p>
            <a:pPr marL="0" marR="0" lvl="0" indent="0" algn="l" rtl="0">
              <a:spcBef>
                <a:spcPts val="0"/>
              </a:spcBef>
              <a:spcAft>
                <a:spcPts val="0"/>
              </a:spcAft>
              <a:buNone/>
            </a:pPr>
            <a:r>
              <a:rPr lang="en-CA" sz="1800" dirty="0">
                <a:solidFill>
                  <a:srgbClr val="833C0B"/>
                </a:solidFill>
                <a:latin typeface="Calibri"/>
                <a:ea typeface="Calibri"/>
                <a:cs typeface="Calibri"/>
                <a:sym typeface="Calibri"/>
              </a:rPr>
              <a:t>Glory Be….</a:t>
            </a:r>
            <a:endParaRPr dirty="0"/>
          </a:p>
          <a:p>
            <a:pPr marL="0" marR="0" lvl="0" indent="0" algn="l" rtl="0">
              <a:spcBef>
                <a:spcPts val="0"/>
              </a:spcBef>
              <a:spcAft>
                <a:spcPts val="0"/>
              </a:spcAft>
              <a:buNone/>
            </a:pPr>
            <a:endParaRPr sz="1800" dirty="0">
              <a:solidFill>
                <a:srgbClr val="833C0B"/>
              </a:solidFill>
              <a:latin typeface="Calibri"/>
              <a:ea typeface="Calibri"/>
              <a:cs typeface="Calibri"/>
              <a:sym typeface="Calibri"/>
            </a:endParaRPr>
          </a:p>
          <a:p>
            <a:pPr marL="0" marR="0" lvl="0" indent="0" algn="l" rtl="0">
              <a:spcBef>
                <a:spcPts val="0"/>
              </a:spcBef>
              <a:spcAft>
                <a:spcPts val="0"/>
              </a:spcAft>
              <a:buNone/>
            </a:pPr>
            <a:r>
              <a:rPr lang="en-CA" sz="1800" dirty="0">
                <a:solidFill>
                  <a:srgbClr val="833C0B"/>
                </a:solidFill>
                <a:latin typeface="Calibri"/>
                <a:ea typeface="Calibri"/>
                <a:cs typeface="Calibri"/>
                <a:sym typeface="Calibri"/>
              </a:rPr>
              <a:t>Oh, my Jesus forgive us our sins, save us from the fires of hell. Lead all souls to heaven, especially those who are most in need of your mercy. Amen </a:t>
            </a:r>
            <a:endParaRPr dirty="0"/>
          </a:p>
          <a:p>
            <a:pPr marL="0" marR="0" lvl="0" indent="0" algn="l" rtl="0">
              <a:spcBef>
                <a:spcPts val="0"/>
              </a:spcBef>
              <a:spcAft>
                <a:spcPts val="0"/>
              </a:spcAft>
              <a:buNone/>
            </a:pPr>
            <a:endParaRPr sz="1800" dirty="0">
              <a:solidFill>
                <a:srgbClr val="833C0B"/>
              </a:solidFill>
              <a:latin typeface="Calibri"/>
              <a:ea typeface="Calibri"/>
              <a:cs typeface="Calibri"/>
              <a:sym typeface="Calibri"/>
            </a:endParaRPr>
          </a:p>
        </p:txBody>
      </p:sp>
      <p:pic>
        <p:nvPicPr>
          <p:cNvPr id="249" name="Google Shape;249;p26"/>
          <p:cNvPicPr preferRelativeResize="0"/>
          <p:nvPr/>
        </p:nvPicPr>
        <p:blipFill rotWithShape="1">
          <a:blip r:embed="rId3">
            <a:alphaModFix/>
          </a:blip>
          <a:srcRect/>
          <a:stretch/>
        </p:blipFill>
        <p:spPr>
          <a:xfrm>
            <a:off x="0" y="0"/>
            <a:ext cx="5143500" cy="68580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27"/>
          <p:cNvSpPr txBox="1">
            <a:spLocks noGrp="1"/>
          </p:cNvSpPr>
          <p:nvPr>
            <p:ph type="body" idx="1"/>
          </p:nvPr>
        </p:nvSpPr>
        <p:spPr>
          <a:xfrm>
            <a:off x="462366" y="406831"/>
            <a:ext cx="11267268" cy="6044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endParaRPr>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3200"/>
              <a:buNone/>
            </a:pPr>
            <a:endParaRPr sz="3200">
              <a:solidFill>
                <a:srgbClr val="833C0B"/>
              </a:solidFill>
              <a:latin typeface="Calibri"/>
              <a:ea typeface="Calibri"/>
              <a:cs typeface="Calibri"/>
              <a:sym typeface="Calibri"/>
            </a:endParaRPr>
          </a:p>
          <a:p>
            <a:pPr marL="0" lvl="0" indent="0" algn="ctr" rtl="0">
              <a:lnSpc>
                <a:spcPct val="90000"/>
              </a:lnSpc>
              <a:spcBef>
                <a:spcPts val="1000"/>
              </a:spcBef>
              <a:spcAft>
                <a:spcPts val="0"/>
              </a:spcAft>
              <a:buClr>
                <a:schemeClr val="dk1"/>
              </a:buClr>
              <a:buSzPts val="5400"/>
              <a:buNone/>
            </a:pPr>
            <a:endParaRPr sz="5400" b="1">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3200"/>
              <a:buNone/>
            </a:pPr>
            <a:endParaRPr sz="3200">
              <a:solidFill>
                <a:srgbClr val="833C0B"/>
              </a:solidFill>
              <a:latin typeface="Calibri"/>
              <a:ea typeface="Calibri"/>
              <a:cs typeface="Calibri"/>
              <a:sym typeface="Calibri"/>
            </a:endParaRPr>
          </a:p>
        </p:txBody>
      </p:sp>
      <p:sp>
        <p:nvSpPr>
          <p:cNvPr id="255" name="Google Shape;255;p27"/>
          <p:cNvSpPr txBox="1"/>
          <p:nvPr/>
        </p:nvSpPr>
        <p:spPr>
          <a:xfrm>
            <a:off x="5547360" y="1036320"/>
            <a:ext cx="5571744" cy="51090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800" dirty="0">
                <a:solidFill>
                  <a:srgbClr val="833C0B"/>
                </a:solidFill>
                <a:latin typeface="Calibri"/>
                <a:ea typeface="Calibri"/>
                <a:cs typeface="Calibri"/>
                <a:sym typeface="Calibri"/>
              </a:rPr>
              <a:t>A great sign appeared in heaven; a woman clothed with the sun, and the moon under her feet, and on her head, a crown of twelve stars. </a:t>
            </a:r>
            <a:endParaRPr dirty="0"/>
          </a:p>
          <a:p>
            <a:pPr marL="0" marR="0" lvl="0" indent="0" algn="r" rtl="0">
              <a:spcBef>
                <a:spcPts val="0"/>
              </a:spcBef>
              <a:spcAft>
                <a:spcPts val="0"/>
              </a:spcAft>
              <a:buNone/>
            </a:pPr>
            <a:r>
              <a:rPr lang="en-CA" sz="2000" dirty="0">
                <a:solidFill>
                  <a:srgbClr val="833C0B"/>
                </a:solidFill>
                <a:latin typeface="Calibri"/>
                <a:ea typeface="Calibri"/>
                <a:cs typeface="Calibri"/>
                <a:sym typeface="Calibri"/>
              </a:rPr>
              <a:t>(Rev. 12:1)</a:t>
            </a:r>
            <a:endParaRPr dirty="0"/>
          </a:p>
          <a:p>
            <a:pPr marL="0" marR="0" lvl="0" indent="0" algn="l" rtl="0">
              <a:spcBef>
                <a:spcPts val="0"/>
              </a:spcBef>
              <a:spcAft>
                <a:spcPts val="0"/>
              </a:spcAft>
              <a:buNone/>
            </a:pPr>
            <a:endParaRPr sz="1800" dirty="0">
              <a:solidFill>
                <a:srgbClr val="833C0B"/>
              </a:solidFill>
              <a:latin typeface="Calibri"/>
              <a:ea typeface="Calibri"/>
              <a:cs typeface="Calibri"/>
              <a:sym typeface="Calibri"/>
            </a:endParaRPr>
          </a:p>
          <a:p>
            <a:pPr marL="0" marR="0" lvl="0" indent="0" algn="l" rtl="0">
              <a:spcBef>
                <a:spcPts val="0"/>
              </a:spcBef>
              <a:spcAft>
                <a:spcPts val="0"/>
              </a:spcAft>
              <a:buNone/>
            </a:pPr>
            <a:r>
              <a:rPr lang="en-CA" sz="1800" dirty="0">
                <a:solidFill>
                  <a:srgbClr val="833C0B"/>
                </a:solidFill>
                <a:latin typeface="Calibri"/>
                <a:ea typeface="Calibri"/>
                <a:cs typeface="Calibri"/>
                <a:sym typeface="Calibri"/>
              </a:rPr>
              <a:t>Our Father….</a:t>
            </a:r>
            <a:endParaRPr dirty="0"/>
          </a:p>
          <a:p>
            <a:pPr marL="0" marR="0" lvl="0" indent="0" algn="l" rtl="0">
              <a:spcBef>
                <a:spcPts val="0"/>
              </a:spcBef>
              <a:spcAft>
                <a:spcPts val="0"/>
              </a:spcAft>
              <a:buNone/>
            </a:pPr>
            <a:endParaRPr sz="1800" dirty="0">
              <a:solidFill>
                <a:srgbClr val="833C0B"/>
              </a:solidFill>
              <a:latin typeface="Calibri"/>
              <a:ea typeface="Calibri"/>
              <a:cs typeface="Calibri"/>
              <a:sym typeface="Calibri"/>
            </a:endParaRPr>
          </a:p>
          <a:p>
            <a:pPr marL="0" marR="0" lvl="0" indent="0" algn="l" rtl="0">
              <a:spcBef>
                <a:spcPts val="0"/>
              </a:spcBef>
              <a:spcAft>
                <a:spcPts val="0"/>
              </a:spcAft>
              <a:buNone/>
            </a:pPr>
            <a:r>
              <a:rPr lang="en-CA" sz="1800" dirty="0">
                <a:solidFill>
                  <a:srgbClr val="833C0B"/>
                </a:solidFill>
                <a:latin typeface="Calibri"/>
                <a:ea typeface="Calibri"/>
                <a:cs typeface="Calibri"/>
                <a:sym typeface="Calibri"/>
              </a:rPr>
              <a:t>Hail Mary…. X10</a:t>
            </a:r>
            <a:endParaRPr dirty="0"/>
          </a:p>
          <a:p>
            <a:pPr marL="0" marR="0" lvl="0" indent="0" algn="l" rtl="0">
              <a:spcBef>
                <a:spcPts val="0"/>
              </a:spcBef>
              <a:spcAft>
                <a:spcPts val="0"/>
              </a:spcAft>
              <a:buNone/>
            </a:pPr>
            <a:endParaRPr sz="1800" dirty="0">
              <a:solidFill>
                <a:srgbClr val="833C0B"/>
              </a:solidFill>
              <a:latin typeface="Calibri"/>
              <a:ea typeface="Calibri"/>
              <a:cs typeface="Calibri"/>
              <a:sym typeface="Calibri"/>
            </a:endParaRPr>
          </a:p>
          <a:p>
            <a:pPr marL="0" marR="0" lvl="0" indent="0" algn="l" rtl="0">
              <a:spcBef>
                <a:spcPts val="0"/>
              </a:spcBef>
              <a:spcAft>
                <a:spcPts val="0"/>
              </a:spcAft>
              <a:buNone/>
            </a:pPr>
            <a:r>
              <a:rPr lang="en-CA" sz="1800" dirty="0">
                <a:solidFill>
                  <a:srgbClr val="833C0B"/>
                </a:solidFill>
                <a:latin typeface="Calibri"/>
                <a:ea typeface="Calibri"/>
                <a:cs typeface="Calibri"/>
                <a:sym typeface="Calibri"/>
              </a:rPr>
              <a:t>Glory Be….</a:t>
            </a:r>
            <a:endParaRPr dirty="0"/>
          </a:p>
          <a:p>
            <a:pPr marL="0" marR="0" lvl="0" indent="0" algn="l" rtl="0">
              <a:spcBef>
                <a:spcPts val="0"/>
              </a:spcBef>
              <a:spcAft>
                <a:spcPts val="0"/>
              </a:spcAft>
              <a:buNone/>
            </a:pPr>
            <a:endParaRPr sz="1800" dirty="0">
              <a:solidFill>
                <a:srgbClr val="833C0B"/>
              </a:solidFill>
              <a:latin typeface="Calibri"/>
              <a:ea typeface="Calibri"/>
              <a:cs typeface="Calibri"/>
              <a:sym typeface="Calibri"/>
            </a:endParaRPr>
          </a:p>
          <a:p>
            <a:pPr marL="0" marR="0" lvl="0" indent="0" algn="l" rtl="0">
              <a:spcBef>
                <a:spcPts val="0"/>
              </a:spcBef>
              <a:spcAft>
                <a:spcPts val="0"/>
              </a:spcAft>
              <a:buNone/>
            </a:pPr>
            <a:r>
              <a:rPr lang="en-CA" sz="1800" dirty="0">
                <a:solidFill>
                  <a:srgbClr val="833C0B"/>
                </a:solidFill>
                <a:latin typeface="Calibri"/>
                <a:ea typeface="Calibri"/>
                <a:cs typeface="Calibri"/>
                <a:sym typeface="Calibri"/>
              </a:rPr>
              <a:t>Oh, my Jesus forgive us our sins, save us from the fires of hell. Lead all souls to heaven, especially those who are most in need of your mercy. Amen </a:t>
            </a:r>
            <a:endParaRPr dirty="0"/>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pic>
        <p:nvPicPr>
          <p:cNvPr id="256" name="Google Shape;256;p27"/>
          <p:cNvPicPr preferRelativeResize="0"/>
          <p:nvPr/>
        </p:nvPicPr>
        <p:blipFill rotWithShape="1">
          <a:blip r:embed="rId3">
            <a:alphaModFix/>
          </a:blip>
          <a:srcRect/>
          <a:stretch/>
        </p:blipFill>
        <p:spPr>
          <a:xfrm>
            <a:off x="0" y="0"/>
            <a:ext cx="5143075" cy="68580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28"/>
          <p:cNvSpPr txBox="1">
            <a:spLocks noGrp="1"/>
          </p:cNvSpPr>
          <p:nvPr>
            <p:ph type="body" idx="1"/>
          </p:nvPr>
        </p:nvSpPr>
        <p:spPr>
          <a:xfrm>
            <a:off x="418454" y="418455"/>
            <a:ext cx="11267268" cy="6044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None/>
            </a:pPr>
            <a:endParaRPr sz="3200">
              <a:solidFill>
                <a:srgbClr val="833C0B"/>
              </a:solidFill>
              <a:latin typeface="Calibri"/>
              <a:ea typeface="Calibri"/>
              <a:cs typeface="Calibri"/>
              <a:sym typeface="Calibri"/>
            </a:endParaRPr>
          </a:p>
          <a:p>
            <a:pPr marL="0" lvl="0" indent="0" algn="ctr" rtl="0">
              <a:lnSpc>
                <a:spcPct val="90000"/>
              </a:lnSpc>
              <a:spcBef>
                <a:spcPts val="1000"/>
              </a:spcBef>
              <a:spcAft>
                <a:spcPts val="0"/>
              </a:spcAft>
              <a:buClr>
                <a:schemeClr val="dk1"/>
              </a:buClr>
              <a:buSzPts val="5400"/>
              <a:buNone/>
            </a:pPr>
            <a:endParaRPr sz="5400" b="1">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3200"/>
              <a:buNone/>
            </a:pPr>
            <a:endParaRPr sz="3200">
              <a:solidFill>
                <a:srgbClr val="833C0B"/>
              </a:solidFill>
              <a:latin typeface="Calibri"/>
              <a:ea typeface="Calibri"/>
              <a:cs typeface="Calibri"/>
              <a:sym typeface="Calibri"/>
            </a:endParaRPr>
          </a:p>
        </p:txBody>
      </p:sp>
      <p:sp>
        <p:nvSpPr>
          <p:cNvPr id="262" name="Google Shape;262;p28"/>
          <p:cNvSpPr txBox="1"/>
          <p:nvPr/>
        </p:nvSpPr>
        <p:spPr>
          <a:xfrm flipH="1">
            <a:off x="652581" y="613309"/>
            <a:ext cx="10710362" cy="501675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3200" b="1">
                <a:solidFill>
                  <a:srgbClr val="833C0B"/>
                </a:solidFill>
                <a:latin typeface="Calibri"/>
                <a:ea typeface="Calibri"/>
                <a:cs typeface="Calibri"/>
                <a:sym typeface="Calibri"/>
              </a:rPr>
              <a:t>Hail Holy Queen:</a:t>
            </a:r>
            <a:endParaRPr/>
          </a:p>
          <a:p>
            <a:pPr marL="0" marR="0" lvl="0" indent="0" algn="l" rtl="0">
              <a:spcBef>
                <a:spcPts val="0"/>
              </a:spcBef>
              <a:spcAft>
                <a:spcPts val="0"/>
              </a:spcAft>
              <a:buNone/>
            </a:pPr>
            <a:endParaRPr sz="3200">
              <a:solidFill>
                <a:srgbClr val="833C0B"/>
              </a:solidFill>
              <a:latin typeface="Calibri"/>
              <a:ea typeface="Calibri"/>
              <a:cs typeface="Calibri"/>
              <a:sym typeface="Calibri"/>
            </a:endParaRPr>
          </a:p>
          <a:p>
            <a:pPr marL="0" marR="0" lvl="0" indent="0" algn="l" rtl="0">
              <a:spcBef>
                <a:spcPts val="0"/>
              </a:spcBef>
              <a:spcAft>
                <a:spcPts val="0"/>
              </a:spcAft>
              <a:buNone/>
            </a:pPr>
            <a:r>
              <a:rPr lang="en-CA" sz="3200">
                <a:solidFill>
                  <a:srgbClr val="833C0B"/>
                </a:solidFill>
                <a:latin typeface="Calibri"/>
                <a:ea typeface="Calibri"/>
                <a:cs typeface="Calibri"/>
                <a:sym typeface="Calibri"/>
              </a:rPr>
              <a:t>Hail Holy Queen, Mother of Mercy! Our life, our sweetness and our hope! To thee do we cry, poor banished children of Eve, to thee do we send up our sighs, mourning and weeping in this valley of tears. Turn then, most gracious advocate, thy eyes of mercy towards us; and after this, our exile, show unto us the blessed fruit of thy womb, Jesus. O clement, O loving, O sweet Virgin Mary. Pray for us O Holy Mother of God, That we may be made worthy of the promises of Christ</a:t>
            </a:r>
            <a:r>
              <a:rPr lang="en-CA" sz="1800">
                <a:solidFill>
                  <a:srgbClr val="833C0B"/>
                </a:solidFill>
                <a:latin typeface="Calibri"/>
                <a:ea typeface="Calibri"/>
                <a:cs typeface="Calibri"/>
                <a:sym typeface="Calibri"/>
              </a:rPr>
              <a:t>.</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29"/>
          <p:cNvSpPr txBox="1">
            <a:spLocks noGrp="1"/>
          </p:cNvSpPr>
          <p:nvPr>
            <p:ph type="body" idx="1"/>
          </p:nvPr>
        </p:nvSpPr>
        <p:spPr>
          <a:xfrm>
            <a:off x="418454" y="418455"/>
            <a:ext cx="11267268" cy="6044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None/>
            </a:pPr>
            <a:endParaRPr sz="3200">
              <a:solidFill>
                <a:srgbClr val="833C0B"/>
              </a:solidFill>
              <a:latin typeface="Calibri"/>
              <a:ea typeface="Calibri"/>
              <a:cs typeface="Calibri"/>
              <a:sym typeface="Calibri"/>
            </a:endParaRPr>
          </a:p>
          <a:p>
            <a:pPr marL="0" lvl="0" indent="0" algn="ctr" rtl="0">
              <a:lnSpc>
                <a:spcPct val="90000"/>
              </a:lnSpc>
              <a:spcBef>
                <a:spcPts val="1000"/>
              </a:spcBef>
              <a:spcAft>
                <a:spcPts val="0"/>
              </a:spcAft>
              <a:buClr>
                <a:schemeClr val="dk1"/>
              </a:buClr>
              <a:buSzPts val="5400"/>
              <a:buNone/>
            </a:pPr>
            <a:endParaRPr sz="5400" b="1">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3200"/>
              <a:buNone/>
            </a:pPr>
            <a:endParaRPr sz="3200">
              <a:solidFill>
                <a:srgbClr val="833C0B"/>
              </a:solidFill>
              <a:latin typeface="Calibri"/>
              <a:ea typeface="Calibri"/>
              <a:cs typeface="Calibri"/>
              <a:sym typeface="Calibri"/>
            </a:endParaRPr>
          </a:p>
        </p:txBody>
      </p:sp>
      <p:sp>
        <p:nvSpPr>
          <p:cNvPr id="268" name="Google Shape;268;p29"/>
          <p:cNvSpPr txBox="1"/>
          <p:nvPr/>
        </p:nvSpPr>
        <p:spPr>
          <a:xfrm flipH="1">
            <a:off x="713671" y="548580"/>
            <a:ext cx="3453385" cy="63094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600">
                <a:solidFill>
                  <a:srgbClr val="833C0B"/>
                </a:solidFill>
                <a:latin typeface="Calibri"/>
                <a:ea typeface="Calibri"/>
                <a:cs typeface="Calibri"/>
                <a:sym typeface="Calibri"/>
              </a:rPr>
              <a:t>Lord have mercy</a:t>
            </a:r>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 Lord have mercy</a:t>
            </a:r>
            <a:endParaRPr/>
          </a:p>
          <a:p>
            <a:pPr marL="0" marR="0" lvl="0" indent="0" algn="l" rtl="0">
              <a:spcBef>
                <a:spcPts val="0"/>
              </a:spcBef>
              <a:spcAft>
                <a:spcPts val="0"/>
              </a:spcAft>
              <a:buNone/>
            </a:pPr>
            <a:endParaRPr sz="160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Christ have mercy</a:t>
            </a:r>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 Christ have mercy</a:t>
            </a:r>
            <a:endParaRPr/>
          </a:p>
          <a:p>
            <a:pPr marL="0" marR="0" lvl="0" indent="0" algn="l" rtl="0">
              <a:spcBef>
                <a:spcPts val="0"/>
              </a:spcBef>
              <a:spcAft>
                <a:spcPts val="0"/>
              </a:spcAft>
              <a:buNone/>
            </a:pPr>
            <a:endParaRPr sz="160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Lord have mercy</a:t>
            </a:r>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 Lord have mercy </a:t>
            </a:r>
            <a:endParaRPr/>
          </a:p>
          <a:p>
            <a:pPr marL="0" marR="0" lvl="0" indent="0" algn="l" rtl="0">
              <a:spcBef>
                <a:spcPts val="0"/>
              </a:spcBef>
              <a:spcAft>
                <a:spcPts val="0"/>
              </a:spcAft>
              <a:buNone/>
            </a:pPr>
            <a:endParaRPr sz="160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Christ hear us.</a:t>
            </a:r>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 Christ graciously hear us.</a:t>
            </a:r>
            <a:endParaRPr/>
          </a:p>
          <a:p>
            <a:pPr marL="0" marR="0" lvl="0" indent="0" algn="l" rtl="0">
              <a:spcBef>
                <a:spcPts val="0"/>
              </a:spcBef>
              <a:spcAft>
                <a:spcPts val="0"/>
              </a:spcAft>
              <a:buNone/>
            </a:pPr>
            <a:endParaRPr sz="160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God the Father of heaven</a:t>
            </a:r>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 Have mercy on us</a:t>
            </a:r>
            <a:endParaRPr/>
          </a:p>
          <a:p>
            <a:pPr marL="0" marR="0" lvl="0" indent="0" algn="l" rtl="0">
              <a:spcBef>
                <a:spcPts val="0"/>
              </a:spcBef>
              <a:spcAft>
                <a:spcPts val="0"/>
              </a:spcAft>
              <a:buNone/>
            </a:pPr>
            <a:endParaRPr sz="160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God the Son, Redeemer of the world</a:t>
            </a:r>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-Have mercy on us.</a:t>
            </a:r>
            <a:endParaRPr/>
          </a:p>
          <a:p>
            <a:pPr marL="0" marR="0" lvl="0" indent="0" algn="l" rtl="0">
              <a:spcBef>
                <a:spcPts val="0"/>
              </a:spcBef>
              <a:spcAft>
                <a:spcPts val="0"/>
              </a:spcAft>
              <a:buNone/>
            </a:pPr>
            <a:endParaRPr sz="160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God the Holy Spirit</a:t>
            </a:r>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 Have mercy on us.</a:t>
            </a:r>
            <a:endParaRPr/>
          </a:p>
          <a:p>
            <a:pPr marL="0" marR="0" lvl="0" indent="0" algn="l" rtl="0">
              <a:spcBef>
                <a:spcPts val="0"/>
              </a:spcBef>
              <a:spcAft>
                <a:spcPts val="0"/>
              </a:spcAft>
              <a:buNone/>
            </a:pPr>
            <a:endParaRPr sz="160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Holy Trinity, one God</a:t>
            </a:r>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 Have mercy on us.</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9" name="Google Shape;269;p29"/>
          <p:cNvSpPr txBox="1"/>
          <p:nvPr/>
        </p:nvSpPr>
        <p:spPr>
          <a:xfrm flipH="1">
            <a:off x="4793197" y="548580"/>
            <a:ext cx="2953517" cy="683264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600">
                <a:solidFill>
                  <a:srgbClr val="833C0B"/>
                </a:solidFill>
                <a:latin typeface="Calibri"/>
                <a:ea typeface="Calibri"/>
                <a:cs typeface="Calibri"/>
                <a:sym typeface="Calibri"/>
              </a:rPr>
              <a:t>Holy Mary</a:t>
            </a:r>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 Pray for us</a:t>
            </a:r>
            <a:endParaRPr/>
          </a:p>
          <a:p>
            <a:pPr marL="0" marR="0" lvl="0" indent="0" algn="l" rtl="0">
              <a:spcBef>
                <a:spcPts val="0"/>
              </a:spcBef>
              <a:spcAft>
                <a:spcPts val="0"/>
              </a:spcAft>
              <a:buNone/>
            </a:pPr>
            <a:endParaRPr sz="160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Mother of God</a:t>
            </a:r>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-Pray for us</a:t>
            </a:r>
            <a:endParaRPr/>
          </a:p>
          <a:p>
            <a:pPr marL="0" marR="0" lvl="0" indent="0" algn="l" rtl="0">
              <a:spcBef>
                <a:spcPts val="0"/>
              </a:spcBef>
              <a:spcAft>
                <a:spcPts val="0"/>
              </a:spcAft>
              <a:buNone/>
            </a:pPr>
            <a:endParaRPr sz="160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Saint Joseph</a:t>
            </a:r>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 Pray for us</a:t>
            </a:r>
            <a:endParaRPr/>
          </a:p>
          <a:p>
            <a:pPr marL="0" marR="0" lvl="0" indent="0" algn="l" rtl="0">
              <a:spcBef>
                <a:spcPts val="0"/>
              </a:spcBef>
              <a:spcAft>
                <a:spcPts val="0"/>
              </a:spcAft>
              <a:buNone/>
            </a:pPr>
            <a:endParaRPr sz="160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Saint Anne</a:t>
            </a:r>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 Pray for us</a:t>
            </a:r>
            <a:endParaRPr/>
          </a:p>
          <a:p>
            <a:pPr marL="0" marR="0" lvl="0" indent="0" algn="l" rtl="0">
              <a:spcBef>
                <a:spcPts val="0"/>
              </a:spcBef>
              <a:spcAft>
                <a:spcPts val="0"/>
              </a:spcAft>
              <a:buNone/>
            </a:pPr>
            <a:endParaRPr sz="160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Saint Francis of Assisi</a:t>
            </a:r>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 Pray for us</a:t>
            </a:r>
            <a:endParaRPr/>
          </a:p>
          <a:p>
            <a:pPr marL="0" marR="0" lvl="0" indent="0" algn="l" rtl="0">
              <a:spcBef>
                <a:spcPts val="0"/>
              </a:spcBef>
              <a:spcAft>
                <a:spcPts val="0"/>
              </a:spcAft>
              <a:buNone/>
            </a:pPr>
            <a:endParaRPr sz="160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Saint Claire of Assisi</a:t>
            </a:r>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 Pray for us.</a:t>
            </a:r>
            <a:endParaRPr/>
          </a:p>
          <a:p>
            <a:pPr marL="0" marR="0" lvl="0" indent="0" algn="l" rtl="0">
              <a:spcBef>
                <a:spcPts val="0"/>
              </a:spcBef>
              <a:spcAft>
                <a:spcPts val="0"/>
              </a:spcAft>
              <a:buNone/>
            </a:pPr>
            <a:endParaRPr sz="160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Saint Agnes of Prague</a:t>
            </a:r>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 Pray for us</a:t>
            </a:r>
            <a:endParaRPr/>
          </a:p>
          <a:p>
            <a:pPr marL="0" marR="0" lvl="0" indent="0" algn="l" rtl="0">
              <a:spcBef>
                <a:spcPts val="0"/>
              </a:spcBef>
              <a:spcAft>
                <a:spcPts val="0"/>
              </a:spcAft>
              <a:buNone/>
            </a:pPr>
            <a:endParaRPr sz="160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Saint Eustochia Calafato </a:t>
            </a:r>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 Pray for us</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0" name="Google Shape;270;p29"/>
          <p:cNvSpPr txBox="1"/>
          <p:nvPr/>
        </p:nvSpPr>
        <p:spPr>
          <a:xfrm flipH="1">
            <a:off x="8372855" y="561998"/>
            <a:ext cx="3105474" cy="18466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600">
                <a:solidFill>
                  <a:srgbClr val="833C0B"/>
                </a:solidFill>
                <a:latin typeface="Calibri"/>
                <a:ea typeface="Calibri"/>
                <a:cs typeface="Calibri"/>
                <a:sym typeface="Calibri"/>
              </a:rPr>
              <a:t>Saint Veronica Guilani</a:t>
            </a:r>
            <a:endParaRPr sz="160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 Pray for us</a:t>
            </a:r>
            <a:endParaRPr/>
          </a:p>
          <a:p>
            <a:pPr marL="0" marR="0" lvl="0" indent="0" algn="l" rtl="0">
              <a:spcBef>
                <a:spcPts val="0"/>
              </a:spcBef>
              <a:spcAft>
                <a:spcPts val="0"/>
              </a:spcAft>
              <a:buNone/>
            </a:pPr>
            <a:endParaRPr sz="160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Saint Collette of Corbie</a:t>
            </a:r>
            <a:endParaRPr sz="160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a:solidFill>
                  <a:srgbClr val="833C0B"/>
                </a:solidFill>
                <a:latin typeface="Calibri"/>
                <a:ea typeface="Calibri"/>
                <a:cs typeface="Calibri"/>
                <a:sym typeface="Calibri"/>
              </a:rPr>
              <a:t>- Pray for us</a:t>
            </a:r>
            <a:endParaRPr/>
          </a:p>
          <a:p>
            <a:pPr marL="0" marR="0" lvl="0" indent="0" algn="l" rtl="0">
              <a:spcBef>
                <a:spcPts val="0"/>
              </a:spcBef>
              <a:spcAft>
                <a:spcPts val="0"/>
              </a:spcAft>
              <a:buNone/>
            </a:pPr>
            <a:endParaRPr sz="1600">
              <a:solidFill>
                <a:srgbClr val="833C0B"/>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3"/>
          <p:cNvSpPr txBox="1">
            <a:spLocks noGrp="1"/>
          </p:cNvSpPr>
          <p:nvPr>
            <p:ph type="body" idx="1"/>
          </p:nvPr>
        </p:nvSpPr>
        <p:spPr>
          <a:xfrm>
            <a:off x="764375" y="730707"/>
            <a:ext cx="10515600" cy="5396585"/>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6000"/>
              <a:buNone/>
            </a:pPr>
            <a:endParaRPr sz="6000" dirty="0">
              <a:solidFill>
                <a:srgbClr val="FF0000"/>
              </a:solidFill>
              <a:latin typeface="Algerian"/>
              <a:ea typeface="Algerian"/>
              <a:cs typeface="Algerian"/>
              <a:sym typeface="Algerian"/>
            </a:endParaRPr>
          </a:p>
          <a:p>
            <a:pPr marL="0" lvl="0" indent="0" algn="ctr" rtl="0">
              <a:lnSpc>
                <a:spcPct val="90000"/>
              </a:lnSpc>
              <a:spcBef>
                <a:spcPts val="1000"/>
              </a:spcBef>
              <a:spcAft>
                <a:spcPts val="0"/>
              </a:spcAft>
              <a:buClr>
                <a:srgbClr val="833C0B"/>
              </a:buClr>
              <a:buSzPts val="6000"/>
              <a:buNone/>
            </a:pPr>
            <a:r>
              <a:rPr lang="en-CA" sz="6000" dirty="0">
                <a:solidFill>
                  <a:srgbClr val="833C0B"/>
                </a:solidFill>
                <a:latin typeface="Algerian"/>
                <a:ea typeface="Algerian"/>
                <a:cs typeface="Algerian"/>
                <a:sym typeface="Algerian"/>
              </a:rPr>
              <a:t>Friday July 24 &amp; 31, 2026</a:t>
            </a:r>
            <a:endParaRPr dirty="0"/>
          </a:p>
          <a:p>
            <a:pPr marL="0" lvl="0" indent="0" algn="ctr" rtl="0">
              <a:lnSpc>
                <a:spcPct val="90000"/>
              </a:lnSpc>
              <a:spcBef>
                <a:spcPts val="1000"/>
              </a:spcBef>
              <a:spcAft>
                <a:spcPts val="0"/>
              </a:spcAft>
              <a:buClr>
                <a:srgbClr val="833C0B"/>
              </a:buClr>
              <a:buSzPts val="6000"/>
              <a:buNone/>
            </a:pPr>
            <a:r>
              <a:rPr lang="en-CA" sz="6000" dirty="0">
                <a:solidFill>
                  <a:srgbClr val="833C0B"/>
                </a:solidFill>
                <a:latin typeface="Algerian"/>
                <a:ea typeface="Algerian"/>
                <a:cs typeface="Algerian"/>
                <a:sym typeface="Algerian"/>
              </a:rPr>
              <a:t>&amp;</a:t>
            </a:r>
            <a:endParaRPr dirty="0"/>
          </a:p>
          <a:p>
            <a:pPr marL="0" lvl="0" indent="0" algn="ctr" rtl="0">
              <a:lnSpc>
                <a:spcPct val="90000"/>
              </a:lnSpc>
              <a:spcBef>
                <a:spcPts val="1000"/>
              </a:spcBef>
              <a:spcAft>
                <a:spcPts val="0"/>
              </a:spcAft>
              <a:buClr>
                <a:srgbClr val="833C0B"/>
              </a:buClr>
              <a:buSzPts val="6000"/>
              <a:buNone/>
            </a:pPr>
            <a:r>
              <a:rPr lang="en-CA" sz="6000" dirty="0">
                <a:solidFill>
                  <a:srgbClr val="833C0B"/>
                </a:solidFill>
                <a:latin typeface="Algerian"/>
                <a:ea typeface="Algerian"/>
                <a:cs typeface="Algerian"/>
                <a:sym typeface="Algerian"/>
              </a:rPr>
              <a:t>Tuesday July 28, 2026</a:t>
            </a:r>
            <a:endParaRPr dirty="0"/>
          </a:p>
          <a:p>
            <a:pPr marL="0" lvl="0" indent="0" algn="ctr" rtl="0">
              <a:lnSpc>
                <a:spcPct val="90000"/>
              </a:lnSpc>
              <a:spcBef>
                <a:spcPts val="1000"/>
              </a:spcBef>
              <a:spcAft>
                <a:spcPts val="0"/>
              </a:spcAft>
              <a:buClr>
                <a:schemeClr val="dk1"/>
              </a:buClr>
              <a:buSzPts val="6000"/>
              <a:buNone/>
            </a:pPr>
            <a:endParaRPr sz="6000" dirty="0">
              <a:solidFill>
                <a:srgbClr val="833C0B"/>
              </a:solidFill>
              <a:latin typeface="Algerian"/>
              <a:ea typeface="Algerian"/>
              <a:cs typeface="Algerian"/>
              <a:sym typeface="Algerian"/>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30"/>
          <p:cNvSpPr txBox="1">
            <a:spLocks noGrp="1"/>
          </p:cNvSpPr>
          <p:nvPr>
            <p:ph type="body" idx="1"/>
          </p:nvPr>
        </p:nvSpPr>
        <p:spPr>
          <a:xfrm>
            <a:off x="418454" y="418455"/>
            <a:ext cx="11267268" cy="6044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None/>
            </a:pPr>
            <a:endParaRPr sz="3200">
              <a:solidFill>
                <a:srgbClr val="833C0B"/>
              </a:solidFill>
              <a:latin typeface="Calibri"/>
              <a:ea typeface="Calibri"/>
              <a:cs typeface="Calibri"/>
              <a:sym typeface="Calibri"/>
            </a:endParaRPr>
          </a:p>
          <a:p>
            <a:pPr marL="0" lvl="0" indent="0" algn="ctr" rtl="0">
              <a:lnSpc>
                <a:spcPct val="90000"/>
              </a:lnSpc>
              <a:spcBef>
                <a:spcPts val="1000"/>
              </a:spcBef>
              <a:spcAft>
                <a:spcPts val="0"/>
              </a:spcAft>
              <a:buClr>
                <a:schemeClr val="dk1"/>
              </a:buClr>
              <a:buSzPts val="5400"/>
              <a:buNone/>
            </a:pPr>
            <a:endParaRPr sz="5400" b="1">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3200"/>
              <a:buNone/>
            </a:pPr>
            <a:endParaRPr sz="3200">
              <a:solidFill>
                <a:srgbClr val="833C0B"/>
              </a:solidFill>
              <a:latin typeface="Calibri"/>
              <a:ea typeface="Calibri"/>
              <a:cs typeface="Calibri"/>
              <a:sym typeface="Calibri"/>
            </a:endParaRPr>
          </a:p>
        </p:txBody>
      </p:sp>
      <p:sp>
        <p:nvSpPr>
          <p:cNvPr id="276" name="Google Shape;276;p30"/>
          <p:cNvSpPr txBox="1"/>
          <p:nvPr/>
        </p:nvSpPr>
        <p:spPr>
          <a:xfrm flipH="1">
            <a:off x="418453" y="723037"/>
            <a:ext cx="10920106" cy="30469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3200" dirty="0">
              <a:solidFill>
                <a:srgbClr val="833C0B"/>
              </a:solidFill>
              <a:latin typeface="Calibri"/>
              <a:ea typeface="Calibri"/>
              <a:cs typeface="Calibri"/>
              <a:sym typeface="Calibri"/>
            </a:endParaRPr>
          </a:p>
          <a:p>
            <a:pPr marL="0" marR="0" lvl="0" indent="0" algn="l" rtl="0">
              <a:spcBef>
                <a:spcPts val="0"/>
              </a:spcBef>
              <a:spcAft>
                <a:spcPts val="0"/>
              </a:spcAft>
              <a:buNone/>
            </a:pPr>
            <a:r>
              <a:rPr lang="en-CA" sz="3200" dirty="0">
                <a:solidFill>
                  <a:srgbClr val="833C0B"/>
                </a:solidFill>
                <a:latin typeface="Calibri"/>
                <a:ea typeface="Calibri"/>
                <a:cs typeface="Calibri"/>
                <a:sym typeface="Calibri"/>
              </a:rPr>
              <a:t>Grant, we beseech Thee, O Lord God, unto us thy servants, that we may rejoice in continual health of mind and body, and by the glorious intercession of the Blessed Mary, ever Virgin, may be delivered from present sadness, and enter into the joy of thine eternal gladness. Through Christ our Lord. Amen</a:t>
            </a:r>
            <a:endParaRPr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pic>
        <p:nvPicPr>
          <p:cNvPr id="281" name="Google Shape;281;p31"/>
          <p:cNvPicPr preferRelativeResize="0">
            <a:picLocks noGrp="1"/>
          </p:cNvPicPr>
          <p:nvPr>
            <p:ph type="body" idx="1"/>
          </p:nvPr>
        </p:nvPicPr>
        <p:blipFill rotWithShape="1">
          <a:blip r:embed="rId3">
            <a:alphaModFix/>
          </a:blip>
          <a:srcRect/>
          <a:stretch/>
        </p:blipFill>
        <p:spPr>
          <a:xfrm>
            <a:off x="387458" y="0"/>
            <a:ext cx="4150603" cy="5950685"/>
          </a:xfrm>
          <a:prstGeom prst="rect">
            <a:avLst/>
          </a:prstGeom>
          <a:noFill/>
          <a:ln>
            <a:noFill/>
          </a:ln>
        </p:spPr>
      </p:pic>
      <p:sp>
        <p:nvSpPr>
          <p:cNvPr id="282" name="Google Shape;282;p31"/>
          <p:cNvSpPr txBox="1"/>
          <p:nvPr/>
        </p:nvSpPr>
        <p:spPr>
          <a:xfrm>
            <a:off x="4709050" y="1079216"/>
            <a:ext cx="6953400" cy="455610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Clr>
                <a:schemeClr val="dk1"/>
              </a:buClr>
              <a:buFont typeface="Arial"/>
              <a:buNone/>
            </a:pPr>
            <a:r>
              <a:rPr lang="en-CA" sz="4200" dirty="0">
                <a:solidFill>
                  <a:srgbClr val="833C0B"/>
                </a:solidFill>
                <a:latin typeface="Algerian"/>
                <a:ea typeface="Algerian"/>
                <a:cs typeface="Algerian"/>
                <a:sym typeface="Algerian"/>
              </a:rPr>
              <a:t>Novena &amp; Rosary to</a:t>
            </a:r>
            <a:endParaRPr sz="4200" dirty="0">
              <a:solidFill>
                <a:srgbClr val="833C0B"/>
              </a:solidFill>
              <a:latin typeface="Algerian"/>
              <a:ea typeface="Algerian"/>
              <a:cs typeface="Algerian"/>
              <a:sym typeface="Algerian"/>
            </a:endParaRPr>
          </a:p>
          <a:p>
            <a:pPr marL="0" lvl="0" indent="0" algn="ctr" rtl="0">
              <a:spcBef>
                <a:spcPts val="0"/>
              </a:spcBef>
              <a:spcAft>
                <a:spcPts val="0"/>
              </a:spcAft>
              <a:buClr>
                <a:schemeClr val="dk1"/>
              </a:buClr>
              <a:buFont typeface="Arial"/>
              <a:buNone/>
            </a:pPr>
            <a:endParaRPr sz="1200" dirty="0">
              <a:solidFill>
                <a:srgbClr val="833C0B"/>
              </a:solidFill>
              <a:latin typeface="Algerian"/>
              <a:ea typeface="Algerian"/>
              <a:cs typeface="Algerian"/>
              <a:sym typeface="Algerian"/>
            </a:endParaRPr>
          </a:p>
          <a:p>
            <a:pPr marL="0" lvl="0" indent="0" algn="ctr" rtl="0">
              <a:spcBef>
                <a:spcPts val="0"/>
              </a:spcBef>
              <a:spcAft>
                <a:spcPts val="0"/>
              </a:spcAft>
              <a:buClr>
                <a:schemeClr val="dk1"/>
              </a:buClr>
              <a:buFont typeface="Arial"/>
              <a:buNone/>
            </a:pPr>
            <a:r>
              <a:rPr lang="en-CA" sz="4800" dirty="0">
                <a:solidFill>
                  <a:srgbClr val="833C0B"/>
                </a:solidFill>
                <a:latin typeface="Algerian"/>
                <a:ea typeface="Algerian"/>
                <a:cs typeface="Algerian"/>
                <a:sym typeface="Algerian"/>
              </a:rPr>
              <a:t> </a:t>
            </a:r>
            <a:r>
              <a:rPr lang="en-CA" sz="4200" dirty="0">
                <a:solidFill>
                  <a:srgbClr val="833C0B"/>
                </a:solidFill>
                <a:latin typeface="Algerian"/>
                <a:ea typeface="Algerian"/>
                <a:cs typeface="Algerian"/>
                <a:sym typeface="Algerian"/>
              </a:rPr>
              <a:t>Our Lady of The Angels</a:t>
            </a:r>
            <a:endParaRPr sz="4200" dirty="0">
              <a:solidFill>
                <a:srgbClr val="833C0B"/>
              </a:solidFill>
              <a:latin typeface="Algerian"/>
              <a:ea typeface="Algerian"/>
              <a:cs typeface="Algerian"/>
              <a:sym typeface="Algerian"/>
            </a:endParaRPr>
          </a:p>
          <a:p>
            <a:pPr marL="0" lvl="0" indent="0" algn="ctr" rtl="0">
              <a:spcBef>
                <a:spcPts val="0"/>
              </a:spcBef>
              <a:spcAft>
                <a:spcPts val="0"/>
              </a:spcAft>
              <a:buClr>
                <a:schemeClr val="dk1"/>
              </a:buClr>
              <a:buFont typeface="Arial"/>
              <a:buNone/>
            </a:pPr>
            <a:endParaRPr sz="1200" dirty="0">
              <a:solidFill>
                <a:srgbClr val="833C0B"/>
              </a:solidFill>
              <a:latin typeface="Algerian"/>
              <a:ea typeface="Algerian"/>
              <a:cs typeface="Algerian"/>
              <a:sym typeface="Algerian"/>
            </a:endParaRPr>
          </a:p>
          <a:p>
            <a:pPr marL="0" lvl="0" indent="0" algn="ctr" rtl="0">
              <a:spcBef>
                <a:spcPts val="0"/>
              </a:spcBef>
              <a:spcAft>
                <a:spcPts val="0"/>
              </a:spcAft>
              <a:buClr>
                <a:schemeClr val="dk1"/>
              </a:buClr>
              <a:buFont typeface="Arial"/>
              <a:buNone/>
            </a:pPr>
            <a:r>
              <a:rPr lang="en-CA" sz="4200" dirty="0">
                <a:solidFill>
                  <a:srgbClr val="833C0B"/>
                </a:solidFill>
                <a:latin typeface="Algerian"/>
                <a:ea typeface="Algerian"/>
                <a:cs typeface="Algerian"/>
                <a:sym typeface="Algerian"/>
              </a:rPr>
              <a:t>July 24 - August 1  </a:t>
            </a:r>
            <a:endParaRPr sz="4200" dirty="0">
              <a:solidFill>
                <a:srgbClr val="833C0B"/>
              </a:solidFill>
              <a:latin typeface="Algerian"/>
              <a:ea typeface="Algerian"/>
              <a:cs typeface="Algerian"/>
              <a:sym typeface="Algerian"/>
            </a:endParaRPr>
          </a:p>
          <a:p>
            <a:pPr marL="0" lvl="0" indent="0" algn="ctr" rtl="0">
              <a:spcBef>
                <a:spcPts val="0"/>
              </a:spcBef>
              <a:spcAft>
                <a:spcPts val="0"/>
              </a:spcAft>
              <a:buClr>
                <a:schemeClr val="dk1"/>
              </a:buClr>
              <a:buFont typeface="Arial"/>
              <a:buNone/>
            </a:pPr>
            <a:endParaRPr sz="1200" dirty="0">
              <a:solidFill>
                <a:srgbClr val="833C0B"/>
              </a:solidFill>
              <a:latin typeface="Algerian"/>
              <a:ea typeface="Algerian"/>
              <a:cs typeface="Algerian"/>
              <a:sym typeface="Algerian"/>
            </a:endParaRPr>
          </a:p>
          <a:p>
            <a:pPr marL="0" lvl="0" indent="0" algn="ctr" rtl="0">
              <a:spcBef>
                <a:spcPts val="0"/>
              </a:spcBef>
              <a:spcAft>
                <a:spcPts val="0"/>
              </a:spcAft>
              <a:buClr>
                <a:schemeClr val="dk1"/>
              </a:buClr>
              <a:buFont typeface="Arial"/>
              <a:buNone/>
            </a:pPr>
            <a:r>
              <a:rPr lang="en-CA" sz="4200" dirty="0">
                <a:solidFill>
                  <a:srgbClr val="833C0B"/>
                </a:solidFill>
                <a:latin typeface="Algerian"/>
                <a:ea typeface="Algerian"/>
                <a:cs typeface="Algerian"/>
                <a:sym typeface="Algerian"/>
              </a:rPr>
              <a:t>2026</a:t>
            </a:r>
            <a:endParaRPr sz="4200" dirty="0">
              <a:solidFill>
                <a:srgbClr val="833C0B"/>
              </a:solidFill>
              <a:latin typeface="Algerian"/>
              <a:ea typeface="Algerian"/>
              <a:cs typeface="Algerian"/>
              <a:sym typeface="Algerian"/>
            </a:endParaRPr>
          </a:p>
          <a:p>
            <a:pPr marL="0" lvl="0" indent="0" algn="ctr" rtl="0">
              <a:spcBef>
                <a:spcPts val="0"/>
              </a:spcBef>
              <a:spcAft>
                <a:spcPts val="0"/>
              </a:spcAft>
              <a:buClr>
                <a:schemeClr val="dk1"/>
              </a:buClr>
              <a:buFont typeface="Arial"/>
              <a:buNone/>
            </a:pPr>
            <a:endParaRPr sz="2800" baseline="30000" dirty="0">
              <a:solidFill>
                <a:srgbClr val="833C0B"/>
              </a:solidFill>
              <a:latin typeface="Algerian"/>
              <a:ea typeface="Algerian"/>
              <a:cs typeface="Algerian"/>
              <a:sym typeface="Algerian"/>
            </a:endParaRPr>
          </a:p>
          <a:p>
            <a:pPr marL="0" lvl="0" indent="0" algn="ctr" rtl="0">
              <a:spcBef>
                <a:spcPts val="0"/>
              </a:spcBef>
              <a:spcAft>
                <a:spcPts val="0"/>
              </a:spcAft>
              <a:buClr>
                <a:schemeClr val="dk1"/>
              </a:buClr>
              <a:buFont typeface="Arial"/>
              <a:buNone/>
            </a:pPr>
            <a:r>
              <a:rPr lang="en-CA" sz="2800" baseline="30000" dirty="0">
                <a:solidFill>
                  <a:srgbClr val="833C0B"/>
                </a:solidFill>
                <a:latin typeface="Algerian"/>
                <a:ea typeface="Algerian"/>
                <a:cs typeface="Algerian"/>
                <a:sym typeface="Algerian"/>
              </a:rPr>
              <a:t>Special Intention: peace in the world</a:t>
            </a:r>
            <a:endParaRPr sz="2800" dirty="0">
              <a:solidFill>
                <a:srgbClr val="833C0B"/>
              </a:solidFill>
              <a:latin typeface="Algerian"/>
              <a:ea typeface="Algerian"/>
              <a:cs typeface="Algerian"/>
              <a:sym typeface="Algerian"/>
            </a:endParaRPr>
          </a:p>
          <a:p>
            <a:pPr marL="0" marR="0" lvl="0" indent="0" algn="ctr" rtl="0">
              <a:spcBef>
                <a:spcPts val="0"/>
              </a:spcBef>
              <a:spcAft>
                <a:spcPts val="0"/>
              </a:spcAft>
              <a:buNone/>
            </a:pPr>
            <a:endParaRPr sz="2400" dirty="0">
              <a:solidFill>
                <a:srgbClr val="833C0B"/>
              </a:solidFill>
              <a:latin typeface="Algerian"/>
              <a:ea typeface="Algerian"/>
              <a:cs typeface="Algerian"/>
              <a:sym typeface="Algerian"/>
            </a:endParaRPr>
          </a:p>
        </p:txBody>
      </p:sp>
      <p:sp>
        <p:nvSpPr>
          <p:cNvPr id="283" name="Google Shape;283;p31"/>
          <p:cNvSpPr txBox="1"/>
          <p:nvPr/>
        </p:nvSpPr>
        <p:spPr>
          <a:xfrm>
            <a:off x="1007392" y="5950685"/>
            <a:ext cx="319265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800" dirty="0">
                <a:solidFill>
                  <a:srgbClr val="833C0B"/>
                </a:solidFill>
                <a:latin typeface="Calibri"/>
                <a:ea typeface="Calibri"/>
                <a:cs typeface="Calibri"/>
                <a:sym typeface="Calibri"/>
              </a:rPr>
              <a:t>Vision of St. Francis of Assisi </a:t>
            </a:r>
            <a:endParaRPr dirty="0"/>
          </a:p>
          <a:p>
            <a:pPr marL="0" marR="0" lvl="0" indent="0" algn="l" rtl="0">
              <a:spcBef>
                <a:spcPts val="0"/>
              </a:spcBef>
              <a:spcAft>
                <a:spcPts val="0"/>
              </a:spcAft>
              <a:buNone/>
            </a:pPr>
            <a:r>
              <a:rPr lang="en-CA" sz="1800" dirty="0">
                <a:solidFill>
                  <a:srgbClr val="833C0B"/>
                </a:solidFill>
                <a:latin typeface="Calibri"/>
                <a:ea typeface="Calibri"/>
                <a:cs typeface="Calibri"/>
                <a:sym typeface="Calibri"/>
              </a:rPr>
              <a:t>by Vincente </a:t>
            </a:r>
            <a:r>
              <a:rPr lang="en-CA" sz="1800" dirty="0" err="1">
                <a:solidFill>
                  <a:srgbClr val="833C0B"/>
                </a:solidFill>
                <a:latin typeface="Calibri"/>
                <a:ea typeface="Calibri"/>
                <a:cs typeface="Calibri"/>
                <a:sym typeface="Calibri"/>
              </a:rPr>
              <a:t>Carducho</a:t>
            </a:r>
            <a:r>
              <a:rPr lang="en-CA" sz="1800" dirty="0">
                <a:solidFill>
                  <a:srgbClr val="833C0B"/>
                </a:solidFill>
                <a:latin typeface="Calibri"/>
                <a:ea typeface="Calibri"/>
                <a:cs typeface="Calibri"/>
                <a:sym typeface="Calibri"/>
              </a:rPr>
              <a:t> – 1631</a:t>
            </a:r>
            <a:endParaRPr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32"/>
          <p:cNvSpPr txBox="1">
            <a:spLocks noGrp="1"/>
          </p:cNvSpPr>
          <p:nvPr>
            <p:ph type="body" idx="1"/>
          </p:nvPr>
        </p:nvSpPr>
        <p:spPr>
          <a:xfrm>
            <a:off x="838200" y="480447"/>
            <a:ext cx="10515600" cy="569651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endParaRPr/>
          </a:p>
          <a:p>
            <a:pPr marL="0" lvl="0" indent="0" algn="ctr" rtl="0">
              <a:lnSpc>
                <a:spcPct val="90000"/>
              </a:lnSpc>
              <a:spcBef>
                <a:spcPts val="1000"/>
              </a:spcBef>
              <a:spcAft>
                <a:spcPts val="0"/>
              </a:spcAft>
              <a:buClr>
                <a:srgbClr val="C55A11"/>
              </a:buClr>
              <a:buSzPts val="6000"/>
              <a:buNone/>
            </a:pPr>
            <a:r>
              <a:rPr lang="en-CA" sz="6000">
                <a:solidFill>
                  <a:srgbClr val="C55A11"/>
                </a:solidFill>
                <a:latin typeface="Algerian"/>
                <a:ea typeface="Algerian"/>
                <a:cs typeface="Algerian"/>
                <a:sym typeface="Algerian"/>
              </a:rPr>
              <a:t>THURSDAY JULY 30, 2026</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33"/>
          <p:cNvSpPr txBox="1">
            <a:spLocks noGrp="1"/>
          </p:cNvSpPr>
          <p:nvPr>
            <p:ph type="body" idx="1"/>
          </p:nvPr>
        </p:nvSpPr>
        <p:spPr>
          <a:xfrm>
            <a:off x="1917289" y="360335"/>
            <a:ext cx="7875639" cy="6137330"/>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90000"/>
              </a:lnSpc>
              <a:spcBef>
                <a:spcPts val="0"/>
              </a:spcBef>
              <a:spcAft>
                <a:spcPts val="0"/>
              </a:spcAft>
              <a:buClr>
                <a:srgbClr val="833C0B"/>
              </a:buClr>
              <a:buSzPts val="2400"/>
              <a:buNone/>
            </a:pPr>
            <a:r>
              <a:rPr lang="en-CA" sz="2400" b="1" dirty="0">
                <a:solidFill>
                  <a:srgbClr val="833C0B"/>
                </a:solidFill>
                <a:latin typeface="Calibri"/>
                <a:ea typeface="Calibri"/>
                <a:cs typeface="Calibri"/>
                <a:sym typeface="Calibri"/>
              </a:rPr>
              <a:t>Novena Prayer to Our Lady of The Angels</a:t>
            </a:r>
            <a:endParaRPr dirty="0"/>
          </a:p>
          <a:p>
            <a:pPr marL="0" lvl="0" indent="0" algn="l" rtl="0">
              <a:lnSpc>
                <a:spcPct val="90000"/>
              </a:lnSpc>
              <a:spcBef>
                <a:spcPts val="1000"/>
              </a:spcBef>
              <a:spcAft>
                <a:spcPts val="0"/>
              </a:spcAft>
              <a:buClr>
                <a:srgbClr val="833C0B"/>
              </a:buClr>
              <a:buSzPts val="1800"/>
              <a:buNone/>
            </a:pPr>
            <a:r>
              <a:rPr lang="en-CA" sz="1800" dirty="0">
                <a:solidFill>
                  <a:srgbClr val="833C0B"/>
                </a:solidFill>
                <a:latin typeface="Calibri"/>
                <a:ea typeface="Calibri"/>
                <a:cs typeface="Calibri"/>
                <a:sym typeface="Calibri"/>
              </a:rPr>
              <a:t>O Virgin of the Angels,</a:t>
            </a:r>
            <a:br>
              <a:rPr lang="en-CA" sz="1800" dirty="0">
                <a:solidFill>
                  <a:srgbClr val="833C0B"/>
                </a:solidFill>
                <a:latin typeface="Calibri"/>
                <a:ea typeface="Calibri"/>
                <a:cs typeface="Calibri"/>
                <a:sym typeface="Calibri"/>
              </a:rPr>
            </a:br>
            <a:r>
              <a:rPr lang="en-CA" sz="1800" dirty="0">
                <a:solidFill>
                  <a:srgbClr val="833C0B"/>
                </a:solidFill>
                <a:latin typeface="Calibri"/>
                <a:ea typeface="Calibri"/>
                <a:cs typeface="Calibri"/>
                <a:sym typeface="Calibri"/>
              </a:rPr>
              <a:t>who has for centuries established your throne of mercy at the Portiuncula,</a:t>
            </a:r>
            <a:br>
              <a:rPr lang="en-CA" sz="1800" dirty="0">
                <a:solidFill>
                  <a:srgbClr val="833C0B"/>
                </a:solidFill>
                <a:latin typeface="Calibri"/>
                <a:ea typeface="Calibri"/>
                <a:cs typeface="Calibri"/>
                <a:sym typeface="Calibri"/>
              </a:rPr>
            </a:br>
            <a:r>
              <a:rPr lang="en-CA" sz="1800" dirty="0">
                <a:solidFill>
                  <a:srgbClr val="833C0B"/>
                </a:solidFill>
                <a:latin typeface="Calibri"/>
                <a:ea typeface="Calibri"/>
                <a:cs typeface="Calibri"/>
                <a:sym typeface="Calibri"/>
              </a:rPr>
              <a:t>hear the prayer of your children, who trust in you.</a:t>
            </a:r>
            <a:br>
              <a:rPr lang="en-CA" sz="1800" dirty="0">
                <a:solidFill>
                  <a:srgbClr val="833C0B"/>
                </a:solidFill>
                <a:latin typeface="Calibri"/>
                <a:ea typeface="Calibri"/>
                <a:cs typeface="Calibri"/>
                <a:sym typeface="Calibri"/>
              </a:rPr>
            </a:br>
            <a:r>
              <a:rPr lang="en-CA" sz="1800" dirty="0">
                <a:solidFill>
                  <a:srgbClr val="833C0B"/>
                </a:solidFill>
                <a:latin typeface="Calibri"/>
                <a:ea typeface="Calibri"/>
                <a:cs typeface="Calibri"/>
                <a:sym typeface="Calibri"/>
              </a:rPr>
              <a:t>From this truly holy place and the habitation of the Lord,</a:t>
            </a:r>
            <a:br>
              <a:rPr lang="en-CA" sz="1800" dirty="0">
                <a:solidFill>
                  <a:srgbClr val="833C0B"/>
                </a:solidFill>
                <a:latin typeface="Calibri"/>
                <a:ea typeface="Calibri"/>
                <a:cs typeface="Calibri"/>
                <a:sym typeface="Calibri"/>
              </a:rPr>
            </a:br>
            <a:r>
              <a:rPr lang="en-CA" sz="1800" dirty="0">
                <a:solidFill>
                  <a:srgbClr val="833C0B"/>
                </a:solidFill>
                <a:latin typeface="Calibri"/>
                <a:ea typeface="Calibri"/>
                <a:cs typeface="Calibri"/>
                <a:sym typeface="Calibri"/>
              </a:rPr>
              <a:t>so dear to the heart of Saint Francis, you have always invited all men to love.</a:t>
            </a:r>
            <a:br>
              <a:rPr lang="en-CA" sz="1800" dirty="0">
                <a:solidFill>
                  <a:srgbClr val="833C0B"/>
                </a:solidFill>
                <a:latin typeface="Calibri"/>
                <a:ea typeface="Calibri"/>
                <a:cs typeface="Calibri"/>
                <a:sym typeface="Calibri"/>
              </a:rPr>
            </a:br>
            <a:r>
              <a:rPr lang="en-CA" sz="1800" dirty="0">
                <a:solidFill>
                  <a:srgbClr val="833C0B"/>
                </a:solidFill>
                <a:latin typeface="Calibri"/>
                <a:ea typeface="Calibri"/>
                <a:cs typeface="Calibri"/>
                <a:sym typeface="Calibri"/>
              </a:rPr>
              <a:t>Your tender eyes assure us of a never-failing motherly help</a:t>
            </a:r>
            <a:br>
              <a:rPr lang="en-CA" sz="1800" dirty="0">
                <a:solidFill>
                  <a:srgbClr val="833C0B"/>
                </a:solidFill>
                <a:latin typeface="Calibri"/>
                <a:ea typeface="Calibri"/>
                <a:cs typeface="Calibri"/>
                <a:sym typeface="Calibri"/>
              </a:rPr>
            </a:br>
            <a:r>
              <a:rPr lang="en-CA" sz="1800" dirty="0">
                <a:solidFill>
                  <a:srgbClr val="833C0B"/>
                </a:solidFill>
                <a:latin typeface="Calibri"/>
                <a:ea typeface="Calibri"/>
                <a:cs typeface="Calibri"/>
                <a:sym typeface="Calibri"/>
              </a:rPr>
              <a:t>and a promise of divine help to all those who humbly have recourse to your throne,</a:t>
            </a:r>
            <a:br>
              <a:rPr lang="en-CA" sz="1800" dirty="0">
                <a:solidFill>
                  <a:srgbClr val="833C0B"/>
                </a:solidFill>
                <a:latin typeface="Calibri"/>
                <a:ea typeface="Calibri"/>
                <a:cs typeface="Calibri"/>
                <a:sym typeface="Calibri"/>
              </a:rPr>
            </a:br>
            <a:r>
              <a:rPr lang="en-CA" sz="1800" dirty="0">
                <a:solidFill>
                  <a:srgbClr val="833C0B"/>
                </a:solidFill>
                <a:latin typeface="Calibri"/>
                <a:ea typeface="Calibri"/>
                <a:cs typeface="Calibri"/>
                <a:sym typeface="Calibri"/>
              </a:rPr>
              <a:t>or who from afar, turn to you to ask for help.</a:t>
            </a:r>
            <a:br>
              <a:rPr lang="en-CA" sz="1800" dirty="0">
                <a:solidFill>
                  <a:srgbClr val="833C0B"/>
                </a:solidFill>
                <a:latin typeface="Calibri"/>
                <a:ea typeface="Calibri"/>
                <a:cs typeface="Calibri"/>
                <a:sym typeface="Calibri"/>
              </a:rPr>
            </a:br>
            <a:r>
              <a:rPr lang="en-CA" sz="1800" dirty="0">
                <a:solidFill>
                  <a:srgbClr val="833C0B"/>
                </a:solidFill>
                <a:latin typeface="Calibri"/>
                <a:ea typeface="Calibri"/>
                <a:cs typeface="Calibri"/>
                <a:sym typeface="Calibri"/>
              </a:rPr>
              <a:t>You are, indeed, our sweet Queen and our only hope.</a:t>
            </a:r>
            <a:br>
              <a:rPr lang="en-CA" sz="1800" dirty="0">
                <a:solidFill>
                  <a:srgbClr val="833C0B"/>
                </a:solidFill>
                <a:latin typeface="Calibri"/>
                <a:ea typeface="Calibri"/>
                <a:cs typeface="Calibri"/>
                <a:sym typeface="Calibri"/>
              </a:rPr>
            </a:br>
            <a:r>
              <a:rPr lang="en-CA" sz="1800" dirty="0">
                <a:solidFill>
                  <a:srgbClr val="833C0B"/>
                </a:solidFill>
                <a:latin typeface="Calibri"/>
                <a:ea typeface="Calibri"/>
                <a:cs typeface="Calibri"/>
                <a:sym typeface="Calibri"/>
              </a:rPr>
              <a:t>O Lady of the Angels,</a:t>
            </a:r>
            <a:br>
              <a:rPr lang="en-CA" sz="1800" dirty="0">
                <a:solidFill>
                  <a:srgbClr val="833C0B"/>
                </a:solidFill>
                <a:latin typeface="Calibri"/>
                <a:ea typeface="Calibri"/>
                <a:cs typeface="Calibri"/>
                <a:sym typeface="Calibri"/>
              </a:rPr>
            </a:br>
            <a:r>
              <a:rPr lang="en-CA" sz="1800" dirty="0">
                <a:solidFill>
                  <a:srgbClr val="833C0B"/>
                </a:solidFill>
                <a:latin typeface="Calibri"/>
                <a:ea typeface="Calibri"/>
                <a:cs typeface="Calibri"/>
                <a:sym typeface="Calibri"/>
              </a:rPr>
              <a:t>obtain for us, through the intercession of blessed Francis,</a:t>
            </a:r>
            <a:br>
              <a:rPr lang="en-CA" sz="1800" dirty="0">
                <a:solidFill>
                  <a:srgbClr val="833C0B"/>
                </a:solidFill>
                <a:latin typeface="Calibri"/>
                <a:ea typeface="Calibri"/>
                <a:cs typeface="Calibri"/>
                <a:sym typeface="Calibri"/>
              </a:rPr>
            </a:br>
            <a:r>
              <a:rPr lang="en-CA" sz="1800" dirty="0">
                <a:solidFill>
                  <a:srgbClr val="833C0B"/>
                </a:solidFill>
                <a:latin typeface="Calibri"/>
                <a:ea typeface="Calibri"/>
                <a:cs typeface="Calibri"/>
                <a:sym typeface="Calibri"/>
              </a:rPr>
              <a:t>pardon for our sins,</a:t>
            </a:r>
            <a:br>
              <a:rPr lang="en-CA" sz="1800" dirty="0">
                <a:solidFill>
                  <a:srgbClr val="833C0B"/>
                </a:solidFill>
                <a:latin typeface="Calibri"/>
                <a:ea typeface="Calibri"/>
                <a:cs typeface="Calibri"/>
                <a:sym typeface="Calibri"/>
              </a:rPr>
            </a:br>
            <a:r>
              <a:rPr lang="en-CA" sz="1800" dirty="0">
                <a:solidFill>
                  <a:srgbClr val="833C0B"/>
                </a:solidFill>
                <a:latin typeface="Calibri"/>
                <a:ea typeface="Calibri"/>
                <a:cs typeface="Calibri"/>
                <a:sym typeface="Calibri"/>
              </a:rPr>
              <a:t>help us to keep away from sin and indifference,</a:t>
            </a:r>
            <a:br>
              <a:rPr lang="en-CA" sz="1800" dirty="0">
                <a:solidFill>
                  <a:srgbClr val="833C0B"/>
                </a:solidFill>
                <a:latin typeface="Calibri"/>
                <a:ea typeface="Calibri"/>
                <a:cs typeface="Calibri"/>
                <a:sym typeface="Calibri"/>
              </a:rPr>
            </a:br>
            <a:r>
              <a:rPr lang="en-CA" sz="1800" dirty="0">
                <a:solidFill>
                  <a:srgbClr val="833C0B"/>
                </a:solidFill>
                <a:latin typeface="Calibri"/>
                <a:ea typeface="Calibri"/>
                <a:cs typeface="Calibri"/>
                <a:sym typeface="Calibri"/>
              </a:rPr>
              <a:t>so that we shall be worthy of calling you our Mother for evermore.</a:t>
            </a:r>
            <a:br>
              <a:rPr lang="en-CA" sz="1800" dirty="0">
                <a:solidFill>
                  <a:srgbClr val="833C0B"/>
                </a:solidFill>
                <a:latin typeface="Calibri"/>
                <a:ea typeface="Calibri"/>
                <a:cs typeface="Calibri"/>
                <a:sym typeface="Calibri"/>
              </a:rPr>
            </a:br>
            <a:r>
              <a:rPr lang="en-CA" sz="1800" dirty="0">
                <a:solidFill>
                  <a:srgbClr val="833C0B"/>
                </a:solidFill>
                <a:latin typeface="Calibri"/>
                <a:ea typeface="Calibri"/>
                <a:cs typeface="Calibri"/>
                <a:sym typeface="Calibri"/>
              </a:rPr>
              <a:t>Bless our homes, our toil and our rest,</a:t>
            </a:r>
            <a:br>
              <a:rPr lang="en-CA" sz="1800" dirty="0">
                <a:solidFill>
                  <a:srgbClr val="833C0B"/>
                </a:solidFill>
                <a:latin typeface="Calibri"/>
                <a:ea typeface="Calibri"/>
                <a:cs typeface="Calibri"/>
                <a:sym typeface="Calibri"/>
              </a:rPr>
            </a:br>
            <a:r>
              <a:rPr lang="en-CA" sz="1800" dirty="0">
                <a:solidFill>
                  <a:srgbClr val="833C0B"/>
                </a:solidFill>
                <a:latin typeface="Calibri"/>
                <a:ea typeface="Calibri"/>
                <a:cs typeface="Calibri"/>
                <a:sym typeface="Calibri"/>
              </a:rPr>
              <a:t>by giving us that same serenity we experience within the walls of the Portiuncula,</a:t>
            </a:r>
            <a:br>
              <a:rPr lang="en-CA" sz="1800" dirty="0">
                <a:solidFill>
                  <a:srgbClr val="833C0B"/>
                </a:solidFill>
                <a:latin typeface="Calibri"/>
                <a:ea typeface="Calibri"/>
                <a:cs typeface="Calibri"/>
                <a:sym typeface="Calibri"/>
              </a:rPr>
            </a:br>
            <a:r>
              <a:rPr lang="en-CA" sz="1800" dirty="0">
                <a:solidFill>
                  <a:srgbClr val="833C0B"/>
                </a:solidFill>
                <a:latin typeface="Calibri"/>
                <a:ea typeface="Calibri"/>
                <a:cs typeface="Calibri"/>
                <a:sym typeface="Calibri"/>
              </a:rPr>
              <a:t>where hate, guilt and tears turn into a song of joy</a:t>
            </a:r>
            <a:br>
              <a:rPr lang="en-CA" sz="1800" dirty="0">
                <a:solidFill>
                  <a:srgbClr val="833C0B"/>
                </a:solidFill>
                <a:latin typeface="Calibri"/>
                <a:ea typeface="Calibri"/>
                <a:cs typeface="Calibri"/>
                <a:sym typeface="Calibri"/>
              </a:rPr>
            </a:br>
            <a:r>
              <a:rPr lang="en-CA" sz="1800" dirty="0">
                <a:solidFill>
                  <a:srgbClr val="833C0B"/>
                </a:solidFill>
                <a:latin typeface="Calibri"/>
                <a:ea typeface="Calibri"/>
                <a:cs typeface="Calibri"/>
                <a:sym typeface="Calibri"/>
              </a:rPr>
              <a:t>like that once was sung by the Angels and the seraphic Francis.</a:t>
            </a:r>
            <a:br>
              <a:rPr lang="en-CA" sz="1800" dirty="0">
                <a:solidFill>
                  <a:srgbClr val="833C0B"/>
                </a:solidFill>
                <a:latin typeface="Calibri"/>
                <a:ea typeface="Calibri"/>
                <a:cs typeface="Calibri"/>
                <a:sym typeface="Calibri"/>
              </a:rPr>
            </a:br>
            <a:r>
              <a:rPr lang="en-CA" sz="1800" dirty="0">
                <a:solidFill>
                  <a:srgbClr val="833C0B"/>
                </a:solidFill>
                <a:latin typeface="Calibri"/>
                <a:ea typeface="Calibri"/>
                <a:cs typeface="Calibri"/>
                <a:sym typeface="Calibri"/>
              </a:rPr>
              <a:t>Help those who are in need and hungry,</a:t>
            </a:r>
            <a:br>
              <a:rPr lang="en-CA" sz="1800" dirty="0">
                <a:solidFill>
                  <a:srgbClr val="833C0B"/>
                </a:solidFill>
                <a:latin typeface="Calibri"/>
                <a:ea typeface="Calibri"/>
                <a:cs typeface="Calibri"/>
                <a:sym typeface="Calibri"/>
              </a:rPr>
            </a:br>
            <a:r>
              <a:rPr lang="en-CA" sz="1800" dirty="0">
                <a:solidFill>
                  <a:srgbClr val="833C0B"/>
                </a:solidFill>
                <a:latin typeface="Calibri"/>
                <a:ea typeface="Calibri"/>
                <a:cs typeface="Calibri"/>
                <a:sym typeface="Calibri"/>
              </a:rPr>
              <a:t>those who are in danger of body and soul,</a:t>
            </a:r>
            <a:br>
              <a:rPr lang="en-CA" sz="1800" dirty="0">
                <a:solidFill>
                  <a:srgbClr val="833C0B"/>
                </a:solidFill>
                <a:latin typeface="Calibri"/>
                <a:ea typeface="Calibri"/>
                <a:cs typeface="Calibri"/>
                <a:sym typeface="Calibri"/>
              </a:rPr>
            </a:br>
            <a:r>
              <a:rPr lang="en-CA" sz="1800" dirty="0">
                <a:solidFill>
                  <a:srgbClr val="833C0B"/>
                </a:solidFill>
                <a:latin typeface="Calibri"/>
                <a:ea typeface="Calibri"/>
                <a:cs typeface="Calibri"/>
                <a:sym typeface="Calibri"/>
              </a:rPr>
              <a:t>those who are sad and downhearted,</a:t>
            </a:r>
            <a:br>
              <a:rPr lang="en-CA" sz="1800" dirty="0">
                <a:solidFill>
                  <a:srgbClr val="833C0B"/>
                </a:solidFill>
                <a:latin typeface="Calibri"/>
                <a:ea typeface="Calibri"/>
                <a:cs typeface="Calibri"/>
                <a:sym typeface="Calibri"/>
              </a:rPr>
            </a:br>
            <a:r>
              <a:rPr lang="en-CA" sz="1800" dirty="0">
                <a:solidFill>
                  <a:srgbClr val="833C0B"/>
                </a:solidFill>
                <a:latin typeface="Calibri"/>
                <a:ea typeface="Calibri"/>
                <a:cs typeface="Calibri"/>
                <a:sym typeface="Calibri"/>
              </a:rPr>
              <a:t>those who are sick and dying.</a:t>
            </a:r>
            <a:br>
              <a:rPr lang="en-CA" sz="1800" dirty="0">
                <a:solidFill>
                  <a:srgbClr val="833C0B"/>
                </a:solidFill>
                <a:latin typeface="Calibri"/>
                <a:ea typeface="Calibri"/>
                <a:cs typeface="Calibri"/>
                <a:sym typeface="Calibri"/>
              </a:rPr>
            </a:br>
            <a:r>
              <a:rPr lang="en-CA" sz="1800" dirty="0">
                <a:solidFill>
                  <a:srgbClr val="833C0B"/>
                </a:solidFill>
                <a:latin typeface="Calibri"/>
                <a:ea typeface="Calibri"/>
                <a:cs typeface="Calibri"/>
                <a:sym typeface="Calibri"/>
              </a:rPr>
              <a:t>Bless us, your most beloved children,</a:t>
            </a:r>
            <a:br>
              <a:rPr lang="en-CA" sz="1800" dirty="0">
                <a:solidFill>
                  <a:srgbClr val="833C0B"/>
                </a:solidFill>
                <a:latin typeface="Calibri"/>
                <a:ea typeface="Calibri"/>
                <a:cs typeface="Calibri"/>
                <a:sym typeface="Calibri"/>
              </a:rPr>
            </a:br>
            <a:r>
              <a:rPr lang="en-CA" sz="1800" dirty="0">
                <a:solidFill>
                  <a:srgbClr val="833C0B"/>
                </a:solidFill>
                <a:latin typeface="Calibri"/>
                <a:ea typeface="Calibri"/>
                <a:cs typeface="Calibri"/>
                <a:sym typeface="Calibri"/>
              </a:rPr>
              <a:t>and we pray you, bless also with the same motherly gesture,</a:t>
            </a:r>
            <a:br>
              <a:rPr lang="en-CA" sz="1800" dirty="0">
                <a:solidFill>
                  <a:srgbClr val="833C0B"/>
                </a:solidFill>
                <a:latin typeface="Calibri"/>
                <a:ea typeface="Calibri"/>
                <a:cs typeface="Calibri"/>
                <a:sym typeface="Calibri"/>
              </a:rPr>
            </a:br>
            <a:r>
              <a:rPr lang="en-CA" sz="1800" dirty="0">
                <a:solidFill>
                  <a:srgbClr val="833C0B"/>
                </a:solidFill>
                <a:latin typeface="Calibri"/>
                <a:ea typeface="Calibri"/>
                <a:cs typeface="Calibri"/>
                <a:sym typeface="Calibri"/>
              </a:rPr>
              <a:t>all those who are innocent, together with those who are guilty;</a:t>
            </a:r>
            <a:br>
              <a:rPr lang="en-CA" sz="1800" dirty="0">
                <a:solidFill>
                  <a:srgbClr val="833C0B"/>
                </a:solidFill>
                <a:latin typeface="Calibri"/>
                <a:ea typeface="Calibri"/>
                <a:cs typeface="Calibri"/>
                <a:sym typeface="Calibri"/>
              </a:rPr>
            </a:br>
            <a:r>
              <a:rPr lang="en-CA" sz="1800" dirty="0">
                <a:solidFill>
                  <a:srgbClr val="833C0B"/>
                </a:solidFill>
                <a:latin typeface="Calibri"/>
                <a:ea typeface="Calibri"/>
                <a:cs typeface="Calibri"/>
                <a:sym typeface="Calibri"/>
              </a:rPr>
              <a:t>those who are faithful, together with those who have gone astray;</a:t>
            </a:r>
            <a:br>
              <a:rPr lang="en-CA" sz="1800" dirty="0">
                <a:solidFill>
                  <a:srgbClr val="833C0B"/>
                </a:solidFill>
                <a:latin typeface="Calibri"/>
                <a:ea typeface="Calibri"/>
                <a:cs typeface="Calibri"/>
                <a:sym typeface="Calibri"/>
              </a:rPr>
            </a:br>
            <a:r>
              <a:rPr lang="en-CA" sz="1800" dirty="0">
                <a:solidFill>
                  <a:srgbClr val="833C0B"/>
                </a:solidFill>
                <a:latin typeface="Calibri"/>
                <a:ea typeface="Calibri"/>
                <a:cs typeface="Calibri"/>
                <a:sym typeface="Calibri"/>
              </a:rPr>
              <a:t>those who believe, together with those who are in doubt.</a:t>
            </a:r>
            <a:br>
              <a:rPr lang="en-CA" sz="1800" dirty="0">
                <a:solidFill>
                  <a:srgbClr val="833C0B"/>
                </a:solidFill>
                <a:latin typeface="Calibri"/>
                <a:ea typeface="Calibri"/>
                <a:cs typeface="Calibri"/>
                <a:sym typeface="Calibri"/>
              </a:rPr>
            </a:br>
            <a:r>
              <a:rPr lang="en-CA" sz="1800" dirty="0">
                <a:solidFill>
                  <a:srgbClr val="833C0B"/>
                </a:solidFill>
                <a:latin typeface="Calibri"/>
                <a:ea typeface="Calibri"/>
                <a:cs typeface="Calibri"/>
                <a:sym typeface="Calibri"/>
              </a:rPr>
              <a:t>Bless all humanity,</a:t>
            </a:r>
            <a:br>
              <a:rPr lang="en-CA" sz="1800" dirty="0">
                <a:solidFill>
                  <a:srgbClr val="833C0B"/>
                </a:solidFill>
                <a:latin typeface="Calibri"/>
                <a:ea typeface="Calibri"/>
                <a:cs typeface="Calibri"/>
                <a:sym typeface="Calibri"/>
              </a:rPr>
            </a:br>
            <a:r>
              <a:rPr lang="en-CA" sz="1800" dirty="0">
                <a:solidFill>
                  <a:srgbClr val="833C0B"/>
                </a:solidFill>
                <a:latin typeface="Calibri"/>
                <a:ea typeface="Calibri"/>
                <a:cs typeface="Calibri"/>
                <a:sym typeface="Calibri"/>
              </a:rPr>
              <a:t>so that all men acknowledging that they are God’s children,</a:t>
            </a:r>
            <a:br>
              <a:rPr lang="en-CA" sz="1800" dirty="0">
                <a:solidFill>
                  <a:srgbClr val="833C0B"/>
                </a:solidFill>
                <a:latin typeface="Calibri"/>
                <a:ea typeface="Calibri"/>
                <a:cs typeface="Calibri"/>
                <a:sym typeface="Calibri"/>
              </a:rPr>
            </a:br>
            <a:r>
              <a:rPr lang="en-CA" sz="1800" dirty="0">
                <a:solidFill>
                  <a:srgbClr val="833C0B"/>
                </a:solidFill>
                <a:latin typeface="Calibri"/>
                <a:ea typeface="Calibri"/>
                <a:cs typeface="Calibri"/>
                <a:sym typeface="Calibri"/>
              </a:rPr>
              <a:t>would find through love, real Peace and real Good.</a:t>
            </a:r>
            <a:br>
              <a:rPr lang="en-CA" sz="1800" dirty="0">
                <a:solidFill>
                  <a:srgbClr val="833C0B"/>
                </a:solidFill>
                <a:latin typeface="Calibri"/>
                <a:ea typeface="Calibri"/>
                <a:cs typeface="Calibri"/>
                <a:sym typeface="Calibri"/>
              </a:rPr>
            </a:br>
            <a:r>
              <a:rPr lang="en-CA" sz="1800" dirty="0">
                <a:solidFill>
                  <a:srgbClr val="833C0B"/>
                </a:solidFill>
                <a:latin typeface="Calibri"/>
                <a:ea typeface="Calibri"/>
                <a:cs typeface="Calibri"/>
                <a:sym typeface="Calibri"/>
              </a:rPr>
              <a:t>Amen</a:t>
            </a:r>
            <a:endParaRPr dirty="0"/>
          </a:p>
          <a:p>
            <a:pPr marL="0" lvl="0" indent="0" algn="l" rtl="0">
              <a:lnSpc>
                <a:spcPct val="90000"/>
              </a:lnSpc>
              <a:spcBef>
                <a:spcPts val="1000"/>
              </a:spcBef>
              <a:spcAft>
                <a:spcPts val="0"/>
              </a:spcAft>
              <a:buClr>
                <a:schemeClr val="dk1"/>
              </a:buClr>
              <a:buSzPts val="2800"/>
              <a:buNone/>
            </a:pPr>
            <a:endParaRPr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34"/>
          <p:cNvSpPr txBox="1">
            <a:spLocks noGrp="1"/>
          </p:cNvSpPr>
          <p:nvPr>
            <p:ph type="body" idx="1"/>
          </p:nvPr>
        </p:nvSpPr>
        <p:spPr>
          <a:xfrm>
            <a:off x="418454" y="369687"/>
            <a:ext cx="11267268" cy="6044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833C0B"/>
              </a:buClr>
              <a:buSzPts val="3200"/>
              <a:buNone/>
            </a:pPr>
            <a:r>
              <a:rPr lang="en-CA" b="1" dirty="0">
                <a:solidFill>
                  <a:srgbClr val="833C0B"/>
                </a:solidFill>
                <a:latin typeface="Calibri"/>
                <a:ea typeface="Calibri"/>
                <a:cs typeface="Calibri"/>
                <a:sym typeface="Calibri"/>
              </a:rPr>
              <a:t>Ave Maria </a:t>
            </a:r>
            <a:r>
              <a:rPr lang="en-CA" i="1" dirty="0">
                <a:solidFill>
                  <a:srgbClr val="833C0B"/>
                </a:solidFill>
                <a:latin typeface="Calibri"/>
                <a:ea typeface="Calibri"/>
                <a:cs typeface="Calibri"/>
                <a:sym typeface="Calibri"/>
              </a:rPr>
              <a:t>by Friar Alessandro </a:t>
            </a:r>
            <a:endParaRPr i="1" dirty="0"/>
          </a:p>
          <a:p>
            <a:pPr marL="0" lvl="0" indent="0" algn="ctr" rtl="0">
              <a:lnSpc>
                <a:spcPct val="90000"/>
              </a:lnSpc>
              <a:spcBef>
                <a:spcPts val="1000"/>
              </a:spcBef>
              <a:spcAft>
                <a:spcPts val="0"/>
              </a:spcAft>
              <a:buClr>
                <a:schemeClr val="dk1"/>
              </a:buClr>
              <a:buSzPts val="5400"/>
              <a:buNone/>
            </a:pPr>
            <a:endParaRPr sz="5400" b="1" dirty="0">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3200"/>
              <a:buNone/>
            </a:pPr>
            <a:endParaRPr sz="3200" dirty="0">
              <a:solidFill>
                <a:srgbClr val="833C0B"/>
              </a:solidFill>
              <a:latin typeface="Calibri"/>
              <a:ea typeface="Calibri"/>
              <a:cs typeface="Calibri"/>
              <a:sym typeface="Calibri"/>
            </a:endParaRPr>
          </a:p>
        </p:txBody>
      </p:sp>
      <p:sp>
        <p:nvSpPr>
          <p:cNvPr id="299" name="Google Shape;299;p34"/>
          <p:cNvSpPr txBox="1"/>
          <p:nvPr/>
        </p:nvSpPr>
        <p:spPr>
          <a:xfrm flipH="1">
            <a:off x="759146" y="871611"/>
            <a:ext cx="3985229" cy="5666896"/>
          </a:xfrm>
          <a:prstGeom prst="rect">
            <a:avLst/>
          </a:prstGeom>
          <a:noFill/>
          <a:ln>
            <a:noFill/>
          </a:ln>
        </p:spPr>
        <p:txBody>
          <a:bodyPr spcFirstLastPara="1" wrap="square" lIns="91425" tIns="45700" rIns="91425" bIns="45700" anchor="t" anchorCtr="0">
            <a:spAutoFit/>
          </a:bodyPr>
          <a:lstStyle/>
          <a:p>
            <a:pPr lvl="0">
              <a:lnSpc>
                <a:spcPct val="115000"/>
              </a:lnSpc>
            </a:pPr>
            <a:r>
              <a:rPr lang="en-CA" sz="1500" b="1" dirty="0">
                <a:solidFill>
                  <a:schemeClr val="accent2">
                    <a:lumMod val="50000"/>
                  </a:schemeClr>
                </a:solidFill>
              </a:rPr>
              <a:t>Ave Maria</a:t>
            </a:r>
          </a:p>
          <a:p>
            <a:pPr lvl="0">
              <a:lnSpc>
                <a:spcPct val="115000"/>
              </a:lnSpc>
            </a:pPr>
            <a:r>
              <a:rPr lang="en-CA" sz="1500" b="1" dirty="0">
                <a:solidFill>
                  <a:schemeClr val="accent2">
                    <a:lumMod val="50000"/>
                  </a:schemeClr>
                </a:solidFill>
              </a:rPr>
              <a:t>Gratia plena</a:t>
            </a:r>
            <a:br>
              <a:rPr lang="en-CA" sz="1500" b="1" dirty="0">
                <a:solidFill>
                  <a:schemeClr val="accent2">
                    <a:lumMod val="50000"/>
                  </a:schemeClr>
                </a:solidFill>
              </a:rPr>
            </a:br>
            <a:r>
              <a:rPr lang="en-CA" sz="1500" b="1" dirty="0">
                <a:solidFill>
                  <a:schemeClr val="accent2">
                    <a:lumMod val="50000"/>
                  </a:schemeClr>
                </a:solidFill>
              </a:rPr>
              <a:t>Maria, gratia plena</a:t>
            </a:r>
          </a:p>
          <a:p>
            <a:pPr lvl="0">
              <a:lnSpc>
                <a:spcPct val="115000"/>
              </a:lnSpc>
            </a:pPr>
            <a:r>
              <a:rPr lang="en-CA" sz="1500" b="1" dirty="0">
                <a:solidFill>
                  <a:schemeClr val="accent2">
                    <a:lumMod val="50000"/>
                  </a:schemeClr>
                </a:solidFill>
              </a:rPr>
              <a:t>Maria, gratia plena</a:t>
            </a:r>
            <a:br>
              <a:rPr lang="en-CA" sz="1500" b="1" dirty="0">
                <a:solidFill>
                  <a:schemeClr val="accent2">
                    <a:lumMod val="50000"/>
                  </a:schemeClr>
                </a:solidFill>
              </a:rPr>
            </a:br>
            <a:r>
              <a:rPr lang="en-CA" sz="1500" b="1" dirty="0">
                <a:solidFill>
                  <a:schemeClr val="accent2">
                    <a:lumMod val="50000"/>
                  </a:schemeClr>
                </a:solidFill>
              </a:rPr>
              <a:t>Ave, ave dominus</a:t>
            </a:r>
            <a:br>
              <a:rPr lang="en-CA" sz="1500" b="1" dirty="0">
                <a:solidFill>
                  <a:schemeClr val="accent2">
                    <a:lumMod val="50000"/>
                  </a:schemeClr>
                </a:solidFill>
              </a:rPr>
            </a:br>
            <a:r>
              <a:rPr lang="en-CA" sz="1500" b="1" dirty="0" err="1">
                <a:solidFill>
                  <a:schemeClr val="accent2">
                    <a:lumMod val="50000"/>
                  </a:schemeClr>
                </a:solidFill>
              </a:rPr>
              <a:t>Dominus</a:t>
            </a:r>
            <a:r>
              <a:rPr lang="en-CA" sz="1500" b="1" dirty="0">
                <a:solidFill>
                  <a:schemeClr val="accent2">
                    <a:lumMod val="50000"/>
                  </a:schemeClr>
                </a:solidFill>
              </a:rPr>
              <a:t> tecum</a:t>
            </a:r>
            <a:br>
              <a:rPr lang="en-CA" sz="1500" b="1" dirty="0">
                <a:solidFill>
                  <a:schemeClr val="accent2">
                    <a:lumMod val="50000"/>
                  </a:schemeClr>
                </a:solidFill>
              </a:rPr>
            </a:br>
            <a:r>
              <a:rPr lang="en-CA" sz="1500" b="1" dirty="0">
                <a:solidFill>
                  <a:schemeClr val="accent2">
                    <a:lumMod val="50000"/>
                  </a:schemeClr>
                </a:solidFill>
              </a:rPr>
              <a:t>Benedicta </a:t>
            </a:r>
            <a:r>
              <a:rPr lang="en-CA" sz="1500" b="1" dirty="0" err="1">
                <a:solidFill>
                  <a:schemeClr val="accent2">
                    <a:lumMod val="50000"/>
                  </a:schemeClr>
                </a:solidFill>
              </a:rPr>
              <a:t>tu</a:t>
            </a:r>
            <a:r>
              <a:rPr lang="en-CA" sz="1500" b="1" dirty="0">
                <a:solidFill>
                  <a:schemeClr val="accent2">
                    <a:lumMod val="50000"/>
                  </a:schemeClr>
                </a:solidFill>
              </a:rPr>
              <a:t> in </a:t>
            </a:r>
            <a:r>
              <a:rPr lang="en-CA" sz="1500" b="1" dirty="0" err="1">
                <a:solidFill>
                  <a:schemeClr val="accent2">
                    <a:lumMod val="50000"/>
                  </a:schemeClr>
                </a:solidFill>
              </a:rPr>
              <a:t>muli</a:t>
            </a:r>
            <a:r>
              <a:rPr lang="en-CA" sz="1500" b="1" dirty="0">
                <a:solidFill>
                  <a:schemeClr val="accent2">
                    <a:lumMod val="50000"/>
                  </a:schemeClr>
                </a:solidFill>
              </a:rPr>
              <a:t> </a:t>
            </a:r>
            <a:r>
              <a:rPr lang="en-CA" sz="1500" b="1" dirty="0" err="1">
                <a:solidFill>
                  <a:schemeClr val="accent2">
                    <a:lumMod val="50000"/>
                  </a:schemeClr>
                </a:solidFill>
              </a:rPr>
              <a:t>eribus</a:t>
            </a:r>
            <a:br>
              <a:rPr lang="en-CA" sz="1500" b="1" dirty="0">
                <a:solidFill>
                  <a:schemeClr val="accent2">
                    <a:lumMod val="50000"/>
                  </a:schemeClr>
                </a:solidFill>
              </a:rPr>
            </a:br>
            <a:r>
              <a:rPr lang="en-CA" sz="1500" b="1" dirty="0">
                <a:solidFill>
                  <a:schemeClr val="accent2">
                    <a:lumMod val="50000"/>
                  </a:schemeClr>
                </a:solidFill>
              </a:rPr>
              <a:t>Et </a:t>
            </a:r>
            <a:r>
              <a:rPr lang="en-CA" sz="1500" b="1" dirty="0" err="1">
                <a:solidFill>
                  <a:schemeClr val="accent2">
                    <a:lumMod val="50000"/>
                  </a:schemeClr>
                </a:solidFill>
              </a:rPr>
              <a:t>benedictus</a:t>
            </a:r>
            <a:br>
              <a:rPr lang="en-CA" sz="1500" b="1" dirty="0">
                <a:solidFill>
                  <a:schemeClr val="accent2">
                    <a:lumMod val="50000"/>
                  </a:schemeClr>
                </a:solidFill>
              </a:rPr>
            </a:br>
            <a:r>
              <a:rPr lang="en-CA" sz="1500" b="1" dirty="0">
                <a:solidFill>
                  <a:schemeClr val="accent2">
                    <a:lumMod val="50000"/>
                  </a:schemeClr>
                </a:solidFill>
              </a:rPr>
              <a:t>Et </a:t>
            </a:r>
            <a:r>
              <a:rPr lang="en-CA" sz="1500" b="1" dirty="0" err="1">
                <a:solidFill>
                  <a:schemeClr val="accent2">
                    <a:lumMod val="50000"/>
                  </a:schemeClr>
                </a:solidFill>
              </a:rPr>
              <a:t>benedictus</a:t>
            </a:r>
            <a:r>
              <a:rPr lang="en-CA" sz="1500" b="1" dirty="0">
                <a:solidFill>
                  <a:schemeClr val="accent2">
                    <a:lumMod val="50000"/>
                  </a:schemeClr>
                </a:solidFill>
              </a:rPr>
              <a:t> fructus </a:t>
            </a:r>
            <a:r>
              <a:rPr lang="en-CA" sz="1500" b="1" dirty="0" err="1">
                <a:solidFill>
                  <a:schemeClr val="accent2">
                    <a:lumMod val="50000"/>
                  </a:schemeClr>
                </a:solidFill>
              </a:rPr>
              <a:t>ventris</a:t>
            </a:r>
            <a:br>
              <a:rPr lang="en-CA" sz="1500" b="1" dirty="0">
                <a:solidFill>
                  <a:schemeClr val="accent2">
                    <a:lumMod val="50000"/>
                  </a:schemeClr>
                </a:solidFill>
              </a:rPr>
            </a:br>
            <a:r>
              <a:rPr lang="en-CA" sz="1500" b="1" dirty="0">
                <a:solidFill>
                  <a:schemeClr val="accent2">
                    <a:lumMod val="50000"/>
                  </a:schemeClr>
                </a:solidFill>
              </a:rPr>
              <a:t>Ventris </a:t>
            </a:r>
            <a:r>
              <a:rPr lang="en-CA" sz="1500" b="1" dirty="0" err="1">
                <a:solidFill>
                  <a:schemeClr val="accent2">
                    <a:lumMod val="50000"/>
                  </a:schemeClr>
                </a:solidFill>
              </a:rPr>
              <a:t>tuae</a:t>
            </a:r>
            <a:r>
              <a:rPr lang="en-CA" sz="1500" b="1" dirty="0">
                <a:solidFill>
                  <a:schemeClr val="accent2">
                    <a:lumMod val="50000"/>
                  </a:schemeClr>
                </a:solidFill>
              </a:rPr>
              <a:t>, Jesus</a:t>
            </a:r>
            <a:br>
              <a:rPr lang="en-CA" sz="1500" b="1" dirty="0">
                <a:solidFill>
                  <a:schemeClr val="accent2">
                    <a:lumMod val="50000"/>
                  </a:schemeClr>
                </a:solidFill>
              </a:rPr>
            </a:br>
            <a:r>
              <a:rPr lang="en-CA" sz="1500" b="1" dirty="0">
                <a:solidFill>
                  <a:schemeClr val="accent2">
                    <a:lumMod val="50000"/>
                  </a:schemeClr>
                </a:solidFill>
              </a:rPr>
              <a:t>Ave Maria</a:t>
            </a:r>
            <a:br>
              <a:rPr lang="en-CA" sz="1500" b="1" dirty="0">
                <a:solidFill>
                  <a:schemeClr val="accent2">
                    <a:lumMod val="50000"/>
                  </a:schemeClr>
                </a:solidFill>
              </a:rPr>
            </a:br>
            <a:r>
              <a:rPr lang="en-CA" sz="1500" b="1" dirty="0">
                <a:solidFill>
                  <a:schemeClr val="accent2">
                    <a:lumMod val="50000"/>
                  </a:schemeClr>
                </a:solidFill>
              </a:rPr>
              <a:t>Ave Maria</a:t>
            </a:r>
            <a:br>
              <a:rPr lang="en-CA" sz="1500" b="1" dirty="0">
                <a:solidFill>
                  <a:schemeClr val="accent2">
                    <a:lumMod val="50000"/>
                  </a:schemeClr>
                </a:solidFill>
              </a:rPr>
            </a:br>
            <a:r>
              <a:rPr lang="en-CA" sz="1500" b="1" dirty="0">
                <a:solidFill>
                  <a:schemeClr val="accent2">
                    <a:lumMod val="50000"/>
                  </a:schemeClr>
                </a:solidFill>
              </a:rPr>
              <a:t>Mater Dei</a:t>
            </a:r>
            <a:br>
              <a:rPr lang="en-CA" sz="1500" b="1" dirty="0">
                <a:solidFill>
                  <a:schemeClr val="accent2">
                    <a:lumMod val="50000"/>
                  </a:schemeClr>
                </a:solidFill>
              </a:rPr>
            </a:br>
            <a:r>
              <a:rPr lang="en-CA" sz="1500" b="1" dirty="0">
                <a:solidFill>
                  <a:schemeClr val="accent2">
                    <a:lumMod val="50000"/>
                  </a:schemeClr>
                </a:solidFill>
              </a:rPr>
              <a:t>Ora pro nobis </a:t>
            </a:r>
            <a:r>
              <a:rPr lang="en-CA" sz="1500" b="1" dirty="0" err="1">
                <a:solidFill>
                  <a:schemeClr val="accent2">
                    <a:lumMod val="50000"/>
                  </a:schemeClr>
                </a:solidFill>
              </a:rPr>
              <a:t>peccatoribus</a:t>
            </a:r>
            <a:br>
              <a:rPr lang="en-CA" sz="1500" b="1" dirty="0">
                <a:solidFill>
                  <a:schemeClr val="accent2">
                    <a:lumMod val="50000"/>
                  </a:schemeClr>
                </a:solidFill>
              </a:rPr>
            </a:br>
            <a:r>
              <a:rPr lang="en-CA" sz="1500" b="1" dirty="0">
                <a:solidFill>
                  <a:schemeClr val="accent2">
                    <a:lumMod val="50000"/>
                  </a:schemeClr>
                </a:solidFill>
              </a:rPr>
              <a:t>Ora pro nobis</a:t>
            </a:r>
            <a:br>
              <a:rPr lang="en-CA" sz="1500" b="1" dirty="0">
                <a:solidFill>
                  <a:schemeClr val="accent2">
                    <a:lumMod val="50000"/>
                  </a:schemeClr>
                </a:solidFill>
              </a:rPr>
            </a:br>
            <a:r>
              <a:rPr lang="en-CA" sz="1500" b="1" dirty="0">
                <a:solidFill>
                  <a:schemeClr val="accent2">
                    <a:lumMod val="50000"/>
                  </a:schemeClr>
                </a:solidFill>
              </a:rPr>
              <a:t>Ora, ora pro nobis </a:t>
            </a:r>
            <a:r>
              <a:rPr lang="en-CA" sz="1500" b="1" dirty="0" err="1">
                <a:solidFill>
                  <a:schemeClr val="accent2">
                    <a:lumMod val="50000"/>
                  </a:schemeClr>
                </a:solidFill>
              </a:rPr>
              <a:t>peccatoribus</a:t>
            </a:r>
            <a:br>
              <a:rPr lang="en-CA" sz="1500" b="1" dirty="0">
                <a:solidFill>
                  <a:schemeClr val="accent2">
                    <a:lumMod val="50000"/>
                  </a:schemeClr>
                </a:solidFill>
              </a:rPr>
            </a:br>
            <a:r>
              <a:rPr lang="en-CA" sz="1500" b="1" dirty="0">
                <a:solidFill>
                  <a:schemeClr val="accent2">
                    <a:lumMod val="50000"/>
                  </a:schemeClr>
                </a:solidFill>
              </a:rPr>
              <a:t>Nunc et in hora mortis</a:t>
            </a:r>
            <a:br>
              <a:rPr lang="en-CA" sz="1500" b="1" dirty="0">
                <a:solidFill>
                  <a:schemeClr val="accent2">
                    <a:lumMod val="50000"/>
                  </a:schemeClr>
                </a:solidFill>
              </a:rPr>
            </a:br>
            <a:r>
              <a:rPr lang="en-CA" sz="1500" b="1" dirty="0">
                <a:solidFill>
                  <a:schemeClr val="accent2">
                    <a:lumMod val="50000"/>
                  </a:schemeClr>
                </a:solidFill>
              </a:rPr>
              <a:t>Et in hora mortis </a:t>
            </a:r>
            <a:r>
              <a:rPr lang="en-CA" sz="1500" b="1" dirty="0" err="1">
                <a:solidFill>
                  <a:schemeClr val="accent2">
                    <a:lumMod val="50000"/>
                  </a:schemeClr>
                </a:solidFill>
              </a:rPr>
              <a:t>nostrae</a:t>
            </a:r>
            <a:br>
              <a:rPr lang="en-CA" sz="1500" b="1" dirty="0">
                <a:solidFill>
                  <a:schemeClr val="accent2">
                    <a:lumMod val="50000"/>
                  </a:schemeClr>
                </a:solidFill>
              </a:rPr>
            </a:br>
            <a:r>
              <a:rPr lang="en-CA" sz="1500" b="1" dirty="0">
                <a:solidFill>
                  <a:schemeClr val="accent2">
                    <a:lumMod val="50000"/>
                  </a:schemeClr>
                </a:solidFill>
              </a:rPr>
              <a:t>Et in hora mortis </a:t>
            </a:r>
            <a:r>
              <a:rPr lang="en-CA" sz="1500" b="1" dirty="0" err="1">
                <a:solidFill>
                  <a:schemeClr val="accent2">
                    <a:lumMod val="50000"/>
                  </a:schemeClr>
                </a:solidFill>
              </a:rPr>
              <a:t>nostrae</a:t>
            </a:r>
            <a:br>
              <a:rPr lang="en-CA" sz="1500" b="1" dirty="0">
                <a:solidFill>
                  <a:schemeClr val="accent2">
                    <a:lumMod val="50000"/>
                  </a:schemeClr>
                </a:solidFill>
              </a:rPr>
            </a:br>
            <a:r>
              <a:rPr lang="en-CA" sz="1500" b="1" dirty="0">
                <a:solidFill>
                  <a:schemeClr val="accent2">
                    <a:lumMod val="50000"/>
                  </a:schemeClr>
                </a:solidFill>
              </a:rPr>
              <a:t>Et in hora mortis </a:t>
            </a:r>
            <a:r>
              <a:rPr lang="en-CA" sz="1500" b="1" dirty="0" err="1">
                <a:solidFill>
                  <a:schemeClr val="accent2">
                    <a:lumMod val="50000"/>
                  </a:schemeClr>
                </a:solidFill>
              </a:rPr>
              <a:t>nostrae</a:t>
            </a:r>
            <a:br>
              <a:rPr lang="en-CA" sz="1500" b="1" dirty="0">
                <a:solidFill>
                  <a:schemeClr val="accent2">
                    <a:lumMod val="50000"/>
                  </a:schemeClr>
                </a:solidFill>
              </a:rPr>
            </a:br>
            <a:r>
              <a:rPr lang="en-CA" sz="1500" b="1" dirty="0">
                <a:solidFill>
                  <a:schemeClr val="accent2">
                    <a:lumMod val="50000"/>
                  </a:schemeClr>
                </a:solidFill>
              </a:rPr>
              <a:t>Ave Maria</a:t>
            </a:r>
            <a:endParaRPr sz="1500" b="1" dirty="0">
              <a:solidFill>
                <a:schemeClr val="accent2">
                  <a:lumMod val="50000"/>
                </a:schemeClr>
              </a:solidFill>
              <a:latin typeface="Courgette"/>
              <a:ea typeface="Courgette"/>
              <a:cs typeface="Courgette"/>
              <a:sym typeface="Courgette"/>
            </a:endParaRPr>
          </a:p>
        </p:txBody>
      </p:sp>
      <p:sp>
        <p:nvSpPr>
          <p:cNvPr id="300" name="Google Shape;300;p34"/>
          <p:cNvSpPr txBox="1"/>
          <p:nvPr/>
        </p:nvSpPr>
        <p:spPr>
          <a:xfrm>
            <a:off x="5798148" y="867118"/>
            <a:ext cx="4093104" cy="5666896"/>
          </a:xfrm>
          <a:prstGeom prst="rect">
            <a:avLst/>
          </a:prstGeom>
          <a:noFill/>
          <a:ln>
            <a:noFill/>
          </a:ln>
        </p:spPr>
        <p:txBody>
          <a:bodyPr spcFirstLastPara="1" wrap="square" lIns="91425" tIns="45700" rIns="91425" bIns="45700" anchor="t" anchorCtr="0">
            <a:spAutoFit/>
          </a:bodyPr>
          <a:lstStyle/>
          <a:p>
            <a:pPr lvl="0">
              <a:lnSpc>
                <a:spcPct val="115000"/>
              </a:lnSpc>
            </a:pPr>
            <a:r>
              <a:rPr lang="en-US" sz="1500" b="1" dirty="0">
                <a:solidFill>
                  <a:schemeClr val="accent2">
                    <a:lumMod val="50000"/>
                  </a:schemeClr>
                </a:solidFill>
              </a:rPr>
              <a:t>Hail Mary, full of grace,</a:t>
            </a:r>
          </a:p>
          <a:p>
            <a:pPr lvl="0">
              <a:lnSpc>
                <a:spcPct val="115000"/>
              </a:lnSpc>
            </a:pPr>
            <a:r>
              <a:rPr lang="en-US" sz="1500" b="1" dirty="0">
                <a:solidFill>
                  <a:schemeClr val="accent2">
                    <a:lumMod val="50000"/>
                  </a:schemeClr>
                </a:solidFill>
              </a:rPr>
              <a:t>the Lord is with you;</a:t>
            </a:r>
          </a:p>
          <a:p>
            <a:pPr lvl="0">
              <a:lnSpc>
                <a:spcPct val="115000"/>
              </a:lnSpc>
            </a:pPr>
            <a:r>
              <a:rPr lang="en-US" sz="1500" b="1" dirty="0">
                <a:solidFill>
                  <a:schemeClr val="accent2">
                    <a:lumMod val="50000"/>
                  </a:schemeClr>
                </a:solidFill>
              </a:rPr>
              <a:t>blessed are you among women,</a:t>
            </a:r>
          </a:p>
          <a:p>
            <a:pPr lvl="0">
              <a:lnSpc>
                <a:spcPct val="115000"/>
              </a:lnSpc>
            </a:pPr>
            <a:r>
              <a:rPr lang="en-US" sz="1500" b="1" dirty="0">
                <a:solidFill>
                  <a:schemeClr val="accent2">
                    <a:lumMod val="50000"/>
                  </a:schemeClr>
                </a:solidFill>
              </a:rPr>
              <a:t>And blessed is the fruit of your womb, Jesus </a:t>
            </a:r>
          </a:p>
          <a:p>
            <a:pPr lvl="0">
              <a:lnSpc>
                <a:spcPct val="115000"/>
              </a:lnSpc>
            </a:pPr>
            <a:r>
              <a:rPr lang="en-US" sz="1500" b="1" dirty="0">
                <a:solidFill>
                  <a:schemeClr val="accent2">
                    <a:lumMod val="50000"/>
                  </a:schemeClr>
                </a:solidFill>
              </a:rPr>
              <a:t>Holy Mary, Mother of God </a:t>
            </a:r>
          </a:p>
          <a:p>
            <a:pPr lvl="0">
              <a:lnSpc>
                <a:spcPct val="115000"/>
              </a:lnSpc>
            </a:pPr>
            <a:r>
              <a:rPr lang="en-US" sz="1500" b="1" dirty="0">
                <a:solidFill>
                  <a:schemeClr val="accent2">
                    <a:lumMod val="50000"/>
                  </a:schemeClr>
                </a:solidFill>
              </a:rPr>
              <a:t>Pray for us sinners now </a:t>
            </a:r>
          </a:p>
          <a:p>
            <a:pPr lvl="0">
              <a:lnSpc>
                <a:spcPct val="115000"/>
              </a:lnSpc>
            </a:pPr>
            <a:r>
              <a:rPr lang="en-US" sz="1500" b="1" dirty="0">
                <a:solidFill>
                  <a:schemeClr val="accent2">
                    <a:lumMod val="50000"/>
                  </a:schemeClr>
                </a:solidFill>
              </a:rPr>
              <a:t>and at the hour of our death. </a:t>
            </a:r>
          </a:p>
          <a:p>
            <a:pPr lvl="0">
              <a:lnSpc>
                <a:spcPct val="115000"/>
              </a:lnSpc>
            </a:pPr>
            <a:r>
              <a:rPr lang="en-US" sz="1500" b="1" dirty="0">
                <a:solidFill>
                  <a:schemeClr val="accent2">
                    <a:lumMod val="50000"/>
                  </a:schemeClr>
                </a:solidFill>
              </a:rPr>
              <a:t>Hail Mary, full of grace </a:t>
            </a:r>
          </a:p>
          <a:p>
            <a:pPr lvl="0">
              <a:lnSpc>
                <a:spcPct val="115000"/>
              </a:lnSpc>
            </a:pPr>
            <a:r>
              <a:rPr lang="en-US" sz="1500" b="1" dirty="0">
                <a:solidFill>
                  <a:schemeClr val="accent2">
                    <a:lumMod val="50000"/>
                  </a:schemeClr>
                </a:solidFill>
              </a:rPr>
              <a:t>Hail Mary, full of grace </a:t>
            </a:r>
          </a:p>
          <a:p>
            <a:pPr lvl="0">
              <a:lnSpc>
                <a:spcPct val="115000"/>
              </a:lnSpc>
            </a:pPr>
            <a:r>
              <a:rPr lang="en-US" sz="1500" b="1" dirty="0">
                <a:solidFill>
                  <a:schemeClr val="accent2">
                    <a:lumMod val="50000"/>
                  </a:schemeClr>
                </a:solidFill>
              </a:rPr>
              <a:t>Hail the Lord is with you</a:t>
            </a:r>
          </a:p>
          <a:p>
            <a:pPr lvl="0">
              <a:lnSpc>
                <a:spcPct val="115000"/>
              </a:lnSpc>
            </a:pPr>
            <a:r>
              <a:rPr lang="en-US" sz="1500" b="1" dirty="0">
                <a:solidFill>
                  <a:schemeClr val="accent2">
                    <a:lumMod val="50000"/>
                  </a:schemeClr>
                </a:solidFill>
              </a:rPr>
              <a:t>Blessed are you among women</a:t>
            </a:r>
          </a:p>
          <a:p>
            <a:pPr lvl="0">
              <a:lnSpc>
                <a:spcPct val="115000"/>
              </a:lnSpc>
            </a:pPr>
            <a:r>
              <a:rPr lang="en-US" sz="1500" b="1" dirty="0">
                <a:solidFill>
                  <a:schemeClr val="accent2">
                    <a:lumMod val="50000"/>
                  </a:schemeClr>
                </a:solidFill>
              </a:rPr>
              <a:t>And blessed is the fruit of your womb, Jesus </a:t>
            </a:r>
          </a:p>
          <a:p>
            <a:pPr lvl="0">
              <a:lnSpc>
                <a:spcPct val="115000"/>
              </a:lnSpc>
            </a:pPr>
            <a:r>
              <a:rPr lang="en-US" sz="1500" b="1" dirty="0">
                <a:solidFill>
                  <a:schemeClr val="accent2">
                    <a:lumMod val="50000"/>
                  </a:schemeClr>
                </a:solidFill>
              </a:rPr>
              <a:t>Hail Mary, Mother of God </a:t>
            </a:r>
          </a:p>
          <a:p>
            <a:pPr lvl="0">
              <a:lnSpc>
                <a:spcPct val="115000"/>
              </a:lnSpc>
            </a:pPr>
            <a:r>
              <a:rPr lang="en-US" sz="1500" b="1" dirty="0">
                <a:solidFill>
                  <a:schemeClr val="accent2">
                    <a:lumMod val="50000"/>
                  </a:schemeClr>
                </a:solidFill>
              </a:rPr>
              <a:t>Pray for us sinners, Pray for us</a:t>
            </a:r>
          </a:p>
          <a:p>
            <a:pPr lvl="0">
              <a:lnSpc>
                <a:spcPct val="115000"/>
              </a:lnSpc>
            </a:pPr>
            <a:r>
              <a:rPr lang="en-US" sz="1500" b="1" dirty="0">
                <a:solidFill>
                  <a:schemeClr val="accent2">
                    <a:lumMod val="50000"/>
                  </a:schemeClr>
                </a:solidFill>
              </a:rPr>
              <a:t>Pray for us sinners</a:t>
            </a:r>
          </a:p>
          <a:p>
            <a:pPr lvl="0">
              <a:lnSpc>
                <a:spcPct val="115000"/>
              </a:lnSpc>
            </a:pPr>
            <a:r>
              <a:rPr lang="en-US" sz="1500" b="1" dirty="0">
                <a:solidFill>
                  <a:schemeClr val="accent2">
                    <a:lumMod val="50000"/>
                  </a:schemeClr>
                </a:solidFill>
              </a:rPr>
              <a:t>Now and at the hour of death</a:t>
            </a:r>
          </a:p>
          <a:p>
            <a:pPr lvl="0">
              <a:lnSpc>
                <a:spcPct val="115000"/>
              </a:lnSpc>
            </a:pPr>
            <a:r>
              <a:rPr lang="en-US" sz="1500" b="1" dirty="0">
                <a:solidFill>
                  <a:schemeClr val="accent2">
                    <a:lumMod val="50000"/>
                  </a:schemeClr>
                </a:solidFill>
              </a:rPr>
              <a:t>At the hour of death, our death</a:t>
            </a:r>
          </a:p>
          <a:p>
            <a:pPr lvl="0">
              <a:lnSpc>
                <a:spcPct val="115000"/>
              </a:lnSpc>
            </a:pPr>
            <a:r>
              <a:rPr lang="en-US" sz="1500" b="1" dirty="0">
                <a:solidFill>
                  <a:schemeClr val="accent2">
                    <a:lumMod val="50000"/>
                  </a:schemeClr>
                </a:solidFill>
              </a:rPr>
              <a:t>At the hour of our death. </a:t>
            </a:r>
          </a:p>
          <a:p>
            <a:pPr lvl="0">
              <a:lnSpc>
                <a:spcPct val="115000"/>
              </a:lnSpc>
            </a:pPr>
            <a:r>
              <a:rPr lang="en-US" sz="1500" b="1" dirty="0">
                <a:solidFill>
                  <a:schemeClr val="accent2">
                    <a:lumMod val="50000"/>
                  </a:schemeClr>
                </a:solidFill>
              </a:rPr>
              <a:t>Hail Mary!</a:t>
            </a:r>
            <a:endParaRPr sz="1500" b="1" dirty="0">
              <a:solidFill>
                <a:schemeClr val="accent2">
                  <a:lumMod val="50000"/>
                </a:schemeClr>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35"/>
          <p:cNvSpPr txBox="1">
            <a:spLocks noGrp="1"/>
          </p:cNvSpPr>
          <p:nvPr>
            <p:ph type="body" idx="1"/>
          </p:nvPr>
        </p:nvSpPr>
        <p:spPr>
          <a:xfrm>
            <a:off x="418454" y="418455"/>
            <a:ext cx="11267268" cy="6044338"/>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833C0B"/>
              </a:buClr>
              <a:buSzPts val="3200"/>
              <a:buNone/>
            </a:pPr>
            <a:r>
              <a:rPr lang="en-CA" sz="3200" b="1">
                <a:solidFill>
                  <a:srgbClr val="833C0B"/>
                </a:solidFill>
                <a:latin typeface="Calibri"/>
                <a:ea typeface="Calibri"/>
                <a:cs typeface="Calibri"/>
                <a:sym typeface="Calibri"/>
              </a:rPr>
              <a:t>Luminous Mysteries</a:t>
            </a:r>
            <a:endParaRPr/>
          </a:p>
          <a:p>
            <a:pPr marL="0" lvl="0" indent="0" algn="l" rtl="0">
              <a:lnSpc>
                <a:spcPct val="90000"/>
              </a:lnSpc>
              <a:spcBef>
                <a:spcPts val="1000"/>
              </a:spcBef>
              <a:spcAft>
                <a:spcPts val="0"/>
              </a:spcAft>
              <a:buClr>
                <a:srgbClr val="833C0B"/>
              </a:buClr>
              <a:buSzPts val="2800"/>
              <a:buNone/>
            </a:pPr>
            <a:r>
              <a:rPr lang="en-CA">
                <a:solidFill>
                  <a:srgbClr val="833C0B"/>
                </a:solidFill>
                <a:latin typeface="Calibri"/>
                <a:ea typeface="Calibri"/>
                <a:cs typeface="Calibri"/>
                <a:sym typeface="Calibri"/>
              </a:rPr>
              <a:t>In the name of the Father and the son and of the Holy Spirit.</a:t>
            </a:r>
            <a:endParaRPr/>
          </a:p>
          <a:p>
            <a:pPr marL="0" lvl="0" indent="0" algn="l" rtl="0">
              <a:lnSpc>
                <a:spcPct val="90000"/>
              </a:lnSpc>
              <a:spcBef>
                <a:spcPts val="1000"/>
              </a:spcBef>
              <a:spcAft>
                <a:spcPts val="0"/>
              </a:spcAft>
              <a:buClr>
                <a:srgbClr val="833C0B"/>
              </a:buClr>
              <a:buSzPts val="2800"/>
              <a:buNone/>
            </a:pPr>
            <a:r>
              <a:rPr lang="en-CA" b="1">
                <a:solidFill>
                  <a:srgbClr val="833C0B"/>
                </a:solidFill>
                <a:latin typeface="Calibri"/>
                <a:ea typeface="Calibri"/>
                <a:cs typeface="Calibri"/>
                <a:sym typeface="Calibri"/>
              </a:rPr>
              <a:t>Apostles Creed:</a:t>
            </a:r>
            <a:endParaRPr/>
          </a:p>
          <a:p>
            <a:pPr marL="0" lvl="0" indent="0" algn="l" rtl="0">
              <a:lnSpc>
                <a:spcPct val="90000"/>
              </a:lnSpc>
              <a:spcBef>
                <a:spcPts val="1000"/>
              </a:spcBef>
              <a:spcAft>
                <a:spcPts val="0"/>
              </a:spcAft>
              <a:buClr>
                <a:srgbClr val="833C0B"/>
              </a:buClr>
              <a:buSzPts val="2800"/>
              <a:buNone/>
            </a:pPr>
            <a:r>
              <a:rPr lang="en-CA">
                <a:solidFill>
                  <a:srgbClr val="833C0B"/>
                </a:solidFill>
                <a:latin typeface="Calibri"/>
                <a:ea typeface="Calibri"/>
                <a:cs typeface="Calibri"/>
                <a:sym typeface="Calibri"/>
              </a:rPr>
              <a:t>I believe in God, the Father Almighty, creator of heaven and earth and in Jesus Christ his only begotten Son, our Lord, who was conceived by the Holy Spirit, born of the Virgin Mary, suffered under Pontius Pilate, was crucified died and was buried. He descended into hell, on the third day he rose again from the dead, he ascended into heaven, and is seated at the right hand of God, the Father Almighty, from there he will come to judge the living and the dead. </a:t>
            </a:r>
            <a:endParaRPr/>
          </a:p>
          <a:p>
            <a:pPr marL="0" lvl="0" indent="0" algn="l" rtl="0">
              <a:lnSpc>
                <a:spcPct val="90000"/>
              </a:lnSpc>
              <a:spcBef>
                <a:spcPts val="1000"/>
              </a:spcBef>
              <a:spcAft>
                <a:spcPts val="0"/>
              </a:spcAft>
              <a:buClr>
                <a:srgbClr val="833C0B"/>
              </a:buClr>
              <a:buSzPts val="2800"/>
              <a:buNone/>
            </a:pPr>
            <a:r>
              <a:rPr lang="en-CA">
                <a:solidFill>
                  <a:srgbClr val="833C0B"/>
                </a:solidFill>
                <a:latin typeface="Calibri"/>
                <a:ea typeface="Calibri"/>
                <a:cs typeface="Calibri"/>
                <a:sym typeface="Calibri"/>
              </a:rPr>
              <a:t>- I believe in the Holy Spirit, the Holy Catholic Church, the communion of saints, the forgiveness of sins, the resurrection of the body and life everlasting. Amen. </a:t>
            </a:r>
            <a:endParaRPr/>
          </a:p>
          <a:p>
            <a:pPr marL="0" lvl="0" indent="0" algn="l" rtl="0">
              <a:lnSpc>
                <a:spcPct val="90000"/>
              </a:lnSpc>
              <a:spcBef>
                <a:spcPts val="1000"/>
              </a:spcBef>
              <a:spcAft>
                <a:spcPts val="0"/>
              </a:spcAft>
              <a:buClr>
                <a:schemeClr val="dk1"/>
              </a:buClr>
              <a:buSzPts val="3200"/>
              <a:buNone/>
            </a:pPr>
            <a:endParaRPr sz="3200">
              <a:solidFill>
                <a:srgbClr val="833C0B"/>
              </a:solidFill>
              <a:latin typeface="Calibri"/>
              <a:ea typeface="Calibri"/>
              <a:cs typeface="Calibri"/>
              <a:sym typeface="Calibri"/>
            </a:endParaRPr>
          </a:p>
          <a:p>
            <a:pPr marL="0" lvl="0" indent="0" algn="ctr" rtl="0">
              <a:lnSpc>
                <a:spcPct val="90000"/>
              </a:lnSpc>
              <a:spcBef>
                <a:spcPts val="1000"/>
              </a:spcBef>
              <a:spcAft>
                <a:spcPts val="0"/>
              </a:spcAft>
              <a:buClr>
                <a:schemeClr val="dk1"/>
              </a:buClr>
              <a:buSzPts val="5400"/>
              <a:buNone/>
            </a:pPr>
            <a:endParaRPr sz="5400" b="1">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3200"/>
              <a:buNone/>
            </a:pPr>
            <a:endParaRPr sz="3200">
              <a:solidFill>
                <a:srgbClr val="833C0B"/>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36"/>
          <p:cNvSpPr txBox="1">
            <a:spLocks noGrp="1"/>
          </p:cNvSpPr>
          <p:nvPr>
            <p:ph type="body" idx="1"/>
          </p:nvPr>
        </p:nvSpPr>
        <p:spPr>
          <a:xfrm>
            <a:off x="320918" y="247766"/>
            <a:ext cx="11267268" cy="636029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833C0B"/>
              </a:buClr>
              <a:buSzPts val="2400"/>
              <a:buNone/>
            </a:pPr>
            <a:r>
              <a:rPr lang="en-CA" sz="2400" b="1" dirty="0">
                <a:solidFill>
                  <a:srgbClr val="833C0B"/>
                </a:solidFill>
                <a:latin typeface="Calibri"/>
                <a:ea typeface="Calibri"/>
                <a:cs typeface="Calibri"/>
                <a:sym typeface="Calibri"/>
              </a:rPr>
              <a:t>Our Father:</a:t>
            </a:r>
            <a:endParaRPr dirty="0"/>
          </a:p>
          <a:p>
            <a:pPr marL="0" lvl="0" indent="0" algn="l" rtl="0">
              <a:lnSpc>
                <a:spcPct val="90000"/>
              </a:lnSpc>
              <a:spcBef>
                <a:spcPts val="1000"/>
              </a:spcBef>
              <a:spcAft>
                <a:spcPts val="0"/>
              </a:spcAft>
              <a:buClr>
                <a:srgbClr val="833C0B"/>
              </a:buClr>
              <a:buSzPts val="2400"/>
              <a:buNone/>
            </a:pPr>
            <a:r>
              <a:rPr lang="en-CA" sz="2400" dirty="0">
                <a:solidFill>
                  <a:srgbClr val="833C0B"/>
                </a:solidFill>
                <a:latin typeface="Calibri"/>
                <a:ea typeface="Calibri"/>
                <a:cs typeface="Calibri"/>
                <a:sym typeface="Calibri"/>
              </a:rPr>
              <a:t>Our Father, who art in heaven, hallowed be thy name. Thy kingdom come. Thy will be done on earth as it is in heaven. </a:t>
            </a:r>
            <a:endParaRPr dirty="0"/>
          </a:p>
          <a:p>
            <a:pPr marL="0" lvl="0" indent="0" algn="l" rtl="0">
              <a:lnSpc>
                <a:spcPct val="90000"/>
              </a:lnSpc>
              <a:spcBef>
                <a:spcPts val="1000"/>
              </a:spcBef>
              <a:spcAft>
                <a:spcPts val="0"/>
              </a:spcAft>
              <a:buClr>
                <a:srgbClr val="833C0B"/>
              </a:buClr>
              <a:buSzPts val="2400"/>
              <a:buNone/>
            </a:pPr>
            <a:r>
              <a:rPr lang="en-CA" sz="2400" dirty="0">
                <a:solidFill>
                  <a:srgbClr val="833C0B"/>
                </a:solidFill>
                <a:latin typeface="Calibri"/>
                <a:ea typeface="Calibri"/>
                <a:cs typeface="Calibri"/>
                <a:sym typeface="Calibri"/>
              </a:rPr>
              <a:t>- Give us this day our daily bread and forgive us our trespasses as we forgive those who trespass against us. And lead us not into temptation but deliver us from evil. Amen.</a:t>
            </a:r>
            <a:endParaRPr sz="2400" dirty="0">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2400"/>
              <a:buNone/>
            </a:pPr>
            <a:endParaRPr sz="2400" dirty="0">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rgbClr val="833C0B"/>
              </a:buClr>
              <a:buSzPts val="2400"/>
              <a:buNone/>
            </a:pPr>
            <a:r>
              <a:rPr lang="en-CA" sz="2400" dirty="0">
                <a:solidFill>
                  <a:srgbClr val="833C0B"/>
                </a:solidFill>
                <a:latin typeface="Calibri"/>
                <a:ea typeface="Calibri"/>
                <a:cs typeface="Calibri"/>
                <a:sym typeface="Calibri"/>
              </a:rPr>
              <a:t>For an increase in Faith, Hope and Charity, let us pray:</a:t>
            </a:r>
            <a:endParaRPr dirty="0"/>
          </a:p>
          <a:p>
            <a:pPr marL="0" lvl="0" indent="0" algn="l" rtl="0">
              <a:lnSpc>
                <a:spcPct val="90000"/>
              </a:lnSpc>
              <a:spcBef>
                <a:spcPts val="1000"/>
              </a:spcBef>
              <a:spcAft>
                <a:spcPts val="0"/>
              </a:spcAft>
              <a:buClr>
                <a:srgbClr val="833C0B"/>
              </a:buClr>
              <a:buSzPts val="2400"/>
              <a:buNone/>
            </a:pPr>
            <a:r>
              <a:rPr lang="en-CA" sz="2400" b="1" dirty="0">
                <a:solidFill>
                  <a:srgbClr val="833C0B"/>
                </a:solidFill>
                <a:latin typeface="Calibri"/>
                <a:ea typeface="Calibri"/>
                <a:cs typeface="Calibri"/>
                <a:sym typeface="Calibri"/>
              </a:rPr>
              <a:t>Hail Mary X3:</a:t>
            </a:r>
            <a:endParaRPr dirty="0"/>
          </a:p>
          <a:p>
            <a:pPr marL="0" lvl="0" indent="0" algn="l" rtl="0">
              <a:lnSpc>
                <a:spcPct val="90000"/>
              </a:lnSpc>
              <a:spcBef>
                <a:spcPts val="1000"/>
              </a:spcBef>
              <a:spcAft>
                <a:spcPts val="0"/>
              </a:spcAft>
              <a:buClr>
                <a:srgbClr val="833C0B"/>
              </a:buClr>
              <a:buSzPts val="2400"/>
              <a:buNone/>
            </a:pPr>
            <a:r>
              <a:rPr lang="en-CA" sz="2400" dirty="0">
                <a:solidFill>
                  <a:srgbClr val="833C0B"/>
                </a:solidFill>
                <a:latin typeface="Calibri"/>
                <a:ea typeface="Calibri"/>
                <a:cs typeface="Calibri"/>
                <a:sym typeface="Calibri"/>
              </a:rPr>
              <a:t>Hail Mary, full of grace the Lord is with thee. Blessed art thou amongst women and blessed is the fruit of thy womb, Jesus. </a:t>
            </a:r>
            <a:endParaRPr dirty="0"/>
          </a:p>
          <a:p>
            <a:pPr marL="0" lvl="0" indent="0" algn="l" rtl="0">
              <a:lnSpc>
                <a:spcPct val="90000"/>
              </a:lnSpc>
              <a:spcBef>
                <a:spcPts val="1000"/>
              </a:spcBef>
              <a:spcAft>
                <a:spcPts val="0"/>
              </a:spcAft>
              <a:buClr>
                <a:srgbClr val="833C0B"/>
              </a:buClr>
              <a:buSzPts val="2400"/>
              <a:buNone/>
            </a:pPr>
            <a:r>
              <a:rPr lang="en-CA" sz="2400" dirty="0">
                <a:solidFill>
                  <a:srgbClr val="833C0B"/>
                </a:solidFill>
                <a:latin typeface="Calibri"/>
                <a:ea typeface="Calibri"/>
                <a:cs typeface="Calibri"/>
                <a:sym typeface="Calibri"/>
              </a:rPr>
              <a:t>- Holy Mary, Mother of God, pray for us sinners, now And at the hour of our death. Amen </a:t>
            </a:r>
            <a:endParaRPr dirty="0"/>
          </a:p>
          <a:p>
            <a:pPr marL="0" lvl="0" indent="0" algn="l" rtl="0">
              <a:lnSpc>
                <a:spcPct val="90000"/>
              </a:lnSpc>
              <a:spcBef>
                <a:spcPts val="1000"/>
              </a:spcBef>
              <a:spcAft>
                <a:spcPts val="0"/>
              </a:spcAft>
              <a:buClr>
                <a:schemeClr val="dk1"/>
              </a:buClr>
              <a:buSzPts val="2400"/>
              <a:buNone/>
            </a:pPr>
            <a:endParaRPr sz="2400" dirty="0">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rgbClr val="833C0B"/>
              </a:buClr>
              <a:buSzPts val="2400"/>
              <a:buNone/>
            </a:pPr>
            <a:r>
              <a:rPr lang="en-CA" sz="2400" b="1" dirty="0">
                <a:solidFill>
                  <a:srgbClr val="833C0B"/>
                </a:solidFill>
                <a:latin typeface="Calibri"/>
                <a:ea typeface="Calibri"/>
                <a:cs typeface="Calibri"/>
                <a:sym typeface="Calibri"/>
              </a:rPr>
              <a:t>Glory Be:</a:t>
            </a:r>
            <a:endParaRPr dirty="0"/>
          </a:p>
          <a:p>
            <a:pPr marL="0" lvl="0" indent="0" algn="l" rtl="0">
              <a:lnSpc>
                <a:spcPct val="90000"/>
              </a:lnSpc>
              <a:spcBef>
                <a:spcPts val="1000"/>
              </a:spcBef>
              <a:spcAft>
                <a:spcPts val="0"/>
              </a:spcAft>
              <a:buClr>
                <a:srgbClr val="833C0B"/>
              </a:buClr>
              <a:buSzPts val="2400"/>
              <a:buNone/>
            </a:pPr>
            <a:r>
              <a:rPr lang="en-CA" sz="2400" dirty="0">
                <a:solidFill>
                  <a:srgbClr val="833C0B"/>
                </a:solidFill>
                <a:latin typeface="Calibri"/>
                <a:ea typeface="Calibri"/>
                <a:cs typeface="Calibri"/>
                <a:sym typeface="Calibri"/>
              </a:rPr>
              <a:t>Glory be to the Father and to the Son and to the Holy Spirit. As it was in the beginning, is now and ever shall be, world without end. Amen</a:t>
            </a:r>
            <a:endParaRPr sz="2400" dirty="0">
              <a:solidFill>
                <a:srgbClr val="833C0B"/>
              </a:solidFill>
              <a:latin typeface="Calibri"/>
              <a:ea typeface="Calibri"/>
              <a:cs typeface="Calibri"/>
              <a:sym typeface="Calibri"/>
            </a:endParaRPr>
          </a:p>
          <a:p>
            <a:pPr marL="0" lvl="0" indent="0" algn="ctr" rtl="0">
              <a:lnSpc>
                <a:spcPct val="90000"/>
              </a:lnSpc>
              <a:spcBef>
                <a:spcPts val="1000"/>
              </a:spcBef>
              <a:spcAft>
                <a:spcPts val="0"/>
              </a:spcAft>
              <a:buClr>
                <a:schemeClr val="dk1"/>
              </a:buClr>
              <a:buSzPts val="5400"/>
              <a:buNone/>
            </a:pPr>
            <a:endParaRPr sz="5400" b="1" dirty="0">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3200"/>
              <a:buNone/>
            </a:pPr>
            <a:endParaRPr sz="3200" dirty="0">
              <a:solidFill>
                <a:srgbClr val="833C0B"/>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37"/>
          <p:cNvSpPr txBox="1">
            <a:spLocks noGrp="1"/>
          </p:cNvSpPr>
          <p:nvPr>
            <p:ph type="body" idx="1"/>
          </p:nvPr>
        </p:nvSpPr>
        <p:spPr>
          <a:xfrm>
            <a:off x="418454" y="418455"/>
            <a:ext cx="11267268" cy="6044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833C0B"/>
              </a:buClr>
              <a:buSzPts val="2800"/>
              <a:buNone/>
            </a:pPr>
            <a:r>
              <a:rPr lang="en-CA">
                <a:solidFill>
                  <a:srgbClr val="833C0B"/>
                </a:solidFill>
                <a:latin typeface="Calibri"/>
                <a:ea typeface="Calibri"/>
                <a:cs typeface="Calibri"/>
                <a:sym typeface="Calibri"/>
              </a:rPr>
              <a:t>L</a:t>
            </a:r>
            <a:endParaRPr/>
          </a:p>
          <a:p>
            <a:pPr marL="0" lvl="0" indent="0" algn="l" rtl="0">
              <a:lnSpc>
                <a:spcPct val="90000"/>
              </a:lnSpc>
              <a:spcBef>
                <a:spcPts val="1000"/>
              </a:spcBef>
              <a:spcAft>
                <a:spcPts val="0"/>
              </a:spcAft>
              <a:buClr>
                <a:schemeClr val="dk1"/>
              </a:buClr>
              <a:buSzPts val="3200"/>
              <a:buNone/>
            </a:pPr>
            <a:endParaRPr sz="3200">
              <a:solidFill>
                <a:srgbClr val="833C0B"/>
              </a:solidFill>
              <a:latin typeface="Calibri"/>
              <a:ea typeface="Calibri"/>
              <a:cs typeface="Calibri"/>
              <a:sym typeface="Calibri"/>
            </a:endParaRPr>
          </a:p>
          <a:p>
            <a:pPr marL="0" lvl="0" indent="0" algn="ctr" rtl="0">
              <a:lnSpc>
                <a:spcPct val="90000"/>
              </a:lnSpc>
              <a:spcBef>
                <a:spcPts val="1000"/>
              </a:spcBef>
              <a:spcAft>
                <a:spcPts val="0"/>
              </a:spcAft>
              <a:buClr>
                <a:schemeClr val="dk1"/>
              </a:buClr>
              <a:buSzPts val="5400"/>
              <a:buNone/>
            </a:pPr>
            <a:endParaRPr sz="5400" b="1">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3200"/>
              <a:buNone/>
            </a:pPr>
            <a:endParaRPr sz="3200">
              <a:solidFill>
                <a:srgbClr val="833C0B"/>
              </a:solidFill>
              <a:latin typeface="Calibri"/>
              <a:ea typeface="Calibri"/>
              <a:cs typeface="Calibri"/>
              <a:sym typeface="Calibri"/>
            </a:endParaRPr>
          </a:p>
        </p:txBody>
      </p:sp>
      <p:pic>
        <p:nvPicPr>
          <p:cNvPr id="317" name="Google Shape;317;p37"/>
          <p:cNvPicPr preferRelativeResize="0"/>
          <p:nvPr/>
        </p:nvPicPr>
        <p:blipFill rotWithShape="1">
          <a:blip r:embed="rId3">
            <a:alphaModFix/>
          </a:blip>
          <a:srcRect/>
          <a:stretch/>
        </p:blipFill>
        <p:spPr>
          <a:xfrm rot="5400000">
            <a:off x="-860444" y="860444"/>
            <a:ext cx="6837620" cy="5116732"/>
          </a:xfrm>
          <a:prstGeom prst="rect">
            <a:avLst/>
          </a:prstGeom>
          <a:noFill/>
          <a:ln>
            <a:noFill/>
          </a:ln>
        </p:spPr>
      </p:pic>
      <p:sp>
        <p:nvSpPr>
          <p:cNvPr id="318" name="Google Shape;318;p37"/>
          <p:cNvSpPr txBox="1"/>
          <p:nvPr/>
        </p:nvSpPr>
        <p:spPr>
          <a:xfrm>
            <a:off x="5378048" y="625326"/>
            <a:ext cx="5797296" cy="53245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2000" dirty="0">
                <a:solidFill>
                  <a:srgbClr val="833C0B"/>
                </a:solidFill>
                <a:latin typeface="Calibri"/>
                <a:ea typeface="Calibri"/>
                <a:cs typeface="Calibri"/>
                <a:sym typeface="Calibri"/>
              </a:rPr>
              <a:t>In those days Jesus came from Nazareth in Galilee and was baptised by John in the Jordan. Immediately coming up out of the water, He saw the heavens opening, and the Spirit, like a dove descending upon him; and a voice came out of the heavens: You are my beloved son, in you I am well pleased. </a:t>
            </a:r>
            <a:endParaRPr dirty="0"/>
          </a:p>
          <a:p>
            <a:pPr marL="0" marR="0" lvl="0" indent="0" algn="r" rtl="0">
              <a:spcBef>
                <a:spcPts val="0"/>
              </a:spcBef>
              <a:spcAft>
                <a:spcPts val="0"/>
              </a:spcAft>
              <a:buNone/>
            </a:pPr>
            <a:r>
              <a:rPr lang="en-CA" sz="2000" dirty="0">
                <a:solidFill>
                  <a:srgbClr val="833C0B"/>
                </a:solidFill>
                <a:latin typeface="Calibri"/>
                <a:ea typeface="Calibri"/>
                <a:cs typeface="Calibri"/>
                <a:sym typeface="Calibri"/>
              </a:rPr>
              <a:t>(</a:t>
            </a:r>
            <a:r>
              <a:rPr lang="en-CA" sz="1600" dirty="0">
                <a:solidFill>
                  <a:srgbClr val="833C0B"/>
                </a:solidFill>
                <a:latin typeface="Calibri"/>
                <a:ea typeface="Calibri"/>
                <a:cs typeface="Calibri"/>
                <a:sym typeface="Calibri"/>
              </a:rPr>
              <a:t>Mark 1: 9-10)</a:t>
            </a:r>
            <a:endParaRPr dirty="0"/>
          </a:p>
          <a:p>
            <a:pPr marL="0" marR="0" lvl="0" indent="0" algn="l" rtl="0">
              <a:spcBef>
                <a:spcPts val="0"/>
              </a:spcBef>
              <a:spcAft>
                <a:spcPts val="0"/>
              </a:spcAft>
              <a:buNone/>
            </a:pPr>
            <a:endParaRPr sz="2000" dirty="0">
              <a:solidFill>
                <a:srgbClr val="833C0B"/>
              </a:solidFill>
              <a:latin typeface="Calibri"/>
              <a:ea typeface="Calibri"/>
              <a:cs typeface="Calibri"/>
              <a:sym typeface="Calibri"/>
            </a:endParaRPr>
          </a:p>
          <a:p>
            <a:pPr marL="0" marR="0" lvl="0" indent="0" algn="l" rtl="0">
              <a:spcBef>
                <a:spcPts val="0"/>
              </a:spcBef>
              <a:spcAft>
                <a:spcPts val="0"/>
              </a:spcAft>
              <a:buNone/>
            </a:pPr>
            <a:r>
              <a:rPr lang="en-CA" sz="2000" dirty="0">
                <a:solidFill>
                  <a:srgbClr val="833C0B"/>
                </a:solidFill>
                <a:latin typeface="Calibri"/>
                <a:ea typeface="Calibri"/>
                <a:cs typeface="Calibri"/>
                <a:sym typeface="Calibri"/>
              </a:rPr>
              <a:t>Our Father…</a:t>
            </a:r>
            <a:endParaRPr dirty="0"/>
          </a:p>
          <a:p>
            <a:pPr marL="0" marR="0" lvl="0" indent="0" algn="l" rtl="0">
              <a:spcBef>
                <a:spcPts val="0"/>
              </a:spcBef>
              <a:spcAft>
                <a:spcPts val="0"/>
              </a:spcAft>
              <a:buNone/>
            </a:pPr>
            <a:endParaRPr sz="2000" dirty="0">
              <a:solidFill>
                <a:srgbClr val="833C0B"/>
              </a:solidFill>
              <a:latin typeface="Calibri"/>
              <a:ea typeface="Calibri"/>
              <a:cs typeface="Calibri"/>
              <a:sym typeface="Calibri"/>
            </a:endParaRPr>
          </a:p>
          <a:p>
            <a:pPr marL="0" marR="0" lvl="0" indent="0" algn="l" rtl="0">
              <a:spcBef>
                <a:spcPts val="0"/>
              </a:spcBef>
              <a:spcAft>
                <a:spcPts val="0"/>
              </a:spcAft>
              <a:buNone/>
            </a:pPr>
            <a:r>
              <a:rPr lang="en-CA" sz="2000" dirty="0">
                <a:solidFill>
                  <a:srgbClr val="833C0B"/>
                </a:solidFill>
                <a:latin typeface="Calibri"/>
                <a:ea typeface="Calibri"/>
                <a:cs typeface="Calibri"/>
                <a:sym typeface="Calibri"/>
              </a:rPr>
              <a:t>Hail Mary…. X10</a:t>
            </a:r>
            <a:endParaRPr dirty="0"/>
          </a:p>
          <a:p>
            <a:pPr marL="0" marR="0" lvl="0" indent="0" algn="l" rtl="0">
              <a:spcBef>
                <a:spcPts val="0"/>
              </a:spcBef>
              <a:spcAft>
                <a:spcPts val="0"/>
              </a:spcAft>
              <a:buNone/>
            </a:pPr>
            <a:endParaRPr sz="2000" dirty="0">
              <a:solidFill>
                <a:srgbClr val="833C0B"/>
              </a:solidFill>
              <a:latin typeface="Calibri"/>
              <a:ea typeface="Calibri"/>
              <a:cs typeface="Calibri"/>
              <a:sym typeface="Calibri"/>
            </a:endParaRPr>
          </a:p>
          <a:p>
            <a:pPr marL="0" marR="0" lvl="0" indent="0" algn="l" rtl="0">
              <a:spcBef>
                <a:spcPts val="0"/>
              </a:spcBef>
              <a:spcAft>
                <a:spcPts val="0"/>
              </a:spcAft>
              <a:buNone/>
            </a:pPr>
            <a:r>
              <a:rPr lang="en-CA" sz="2000" dirty="0">
                <a:solidFill>
                  <a:srgbClr val="833C0B"/>
                </a:solidFill>
                <a:latin typeface="Calibri"/>
                <a:ea typeface="Calibri"/>
                <a:cs typeface="Calibri"/>
                <a:sym typeface="Calibri"/>
              </a:rPr>
              <a:t>Glory Be.</a:t>
            </a:r>
            <a:endParaRPr dirty="0"/>
          </a:p>
          <a:p>
            <a:pPr marL="0" marR="0" lvl="0" indent="0" algn="l" rtl="0">
              <a:spcBef>
                <a:spcPts val="0"/>
              </a:spcBef>
              <a:spcAft>
                <a:spcPts val="0"/>
              </a:spcAft>
              <a:buNone/>
            </a:pPr>
            <a:endParaRPr sz="2000" dirty="0">
              <a:solidFill>
                <a:srgbClr val="833C0B"/>
              </a:solidFill>
              <a:latin typeface="Calibri"/>
              <a:ea typeface="Calibri"/>
              <a:cs typeface="Calibri"/>
              <a:sym typeface="Calibri"/>
            </a:endParaRPr>
          </a:p>
          <a:p>
            <a:pPr marL="0" marR="0" lvl="0" indent="0" algn="l" rtl="0">
              <a:spcBef>
                <a:spcPts val="0"/>
              </a:spcBef>
              <a:spcAft>
                <a:spcPts val="0"/>
              </a:spcAft>
              <a:buNone/>
            </a:pPr>
            <a:r>
              <a:rPr lang="en-CA" sz="2000" dirty="0">
                <a:solidFill>
                  <a:srgbClr val="833C0B"/>
                </a:solidFill>
                <a:latin typeface="Calibri"/>
                <a:ea typeface="Calibri"/>
                <a:cs typeface="Calibri"/>
                <a:sym typeface="Calibri"/>
              </a:rPr>
              <a:t>Oh, my Jesus forgive us our sins, save us from the fires of hell. Lead all souls to heaven, especially those who are most in need of your mercy. Amen </a:t>
            </a:r>
            <a:endParaRPr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38"/>
          <p:cNvSpPr txBox="1">
            <a:spLocks noGrp="1"/>
          </p:cNvSpPr>
          <p:nvPr>
            <p:ph type="body" idx="1"/>
          </p:nvPr>
        </p:nvSpPr>
        <p:spPr>
          <a:xfrm>
            <a:off x="418454" y="418455"/>
            <a:ext cx="11267268" cy="6044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endParaRPr>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3200"/>
              <a:buNone/>
            </a:pPr>
            <a:endParaRPr sz="3200">
              <a:solidFill>
                <a:srgbClr val="833C0B"/>
              </a:solidFill>
              <a:latin typeface="Calibri"/>
              <a:ea typeface="Calibri"/>
              <a:cs typeface="Calibri"/>
              <a:sym typeface="Calibri"/>
            </a:endParaRPr>
          </a:p>
          <a:p>
            <a:pPr marL="0" lvl="0" indent="0" algn="ctr" rtl="0">
              <a:lnSpc>
                <a:spcPct val="90000"/>
              </a:lnSpc>
              <a:spcBef>
                <a:spcPts val="1000"/>
              </a:spcBef>
              <a:spcAft>
                <a:spcPts val="0"/>
              </a:spcAft>
              <a:buClr>
                <a:schemeClr val="dk1"/>
              </a:buClr>
              <a:buSzPts val="5400"/>
              <a:buNone/>
            </a:pPr>
            <a:endParaRPr sz="5400" b="1">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3200"/>
              <a:buNone/>
            </a:pPr>
            <a:endParaRPr sz="3200">
              <a:solidFill>
                <a:srgbClr val="833C0B"/>
              </a:solidFill>
              <a:latin typeface="Calibri"/>
              <a:ea typeface="Calibri"/>
              <a:cs typeface="Calibri"/>
              <a:sym typeface="Calibri"/>
            </a:endParaRPr>
          </a:p>
        </p:txBody>
      </p:sp>
      <p:pic>
        <p:nvPicPr>
          <p:cNvPr id="324" name="Google Shape;324;p38"/>
          <p:cNvPicPr preferRelativeResize="0"/>
          <p:nvPr/>
        </p:nvPicPr>
        <p:blipFill rotWithShape="1">
          <a:blip r:embed="rId3">
            <a:alphaModFix/>
          </a:blip>
          <a:srcRect/>
          <a:stretch/>
        </p:blipFill>
        <p:spPr>
          <a:xfrm>
            <a:off x="0" y="0"/>
            <a:ext cx="5143500" cy="6858000"/>
          </a:xfrm>
          <a:prstGeom prst="rect">
            <a:avLst/>
          </a:prstGeom>
          <a:noFill/>
          <a:ln>
            <a:noFill/>
          </a:ln>
        </p:spPr>
      </p:pic>
      <p:sp>
        <p:nvSpPr>
          <p:cNvPr id="325" name="Google Shape;325;p38"/>
          <p:cNvSpPr txBox="1"/>
          <p:nvPr/>
        </p:nvSpPr>
        <p:spPr>
          <a:xfrm flipH="1">
            <a:off x="5410961" y="395207"/>
            <a:ext cx="6007299" cy="65248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2000" dirty="0">
                <a:solidFill>
                  <a:srgbClr val="833C0B"/>
                </a:solidFill>
                <a:latin typeface="Calibri"/>
                <a:ea typeface="Calibri"/>
                <a:cs typeface="Calibri"/>
                <a:sym typeface="Calibri"/>
              </a:rPr>
              <a:t>On the third day there was a wedding in Cana of Galilee, and the mother of Jesus was there; and both Jesus and his disciples were invited to the wedding. When the wine ran out, the mother of Jesus said to him, “They have no wine” And Jesus said to her, “Woman, what does that have to do with us? My hour has not yet come.” His mother said to the servants, “Whatever he says to you, do it” …..and manifested his glory and His disciples believed in him. </a:t>
            </a:r>
            <a:endParaRPr dirty="0"/>
          </a:p>
          <a:p>
            <a:pPr marL="0" marR="0" lvl="0" indent="0" algn="r" rtl="0">
              <a:spcBef>
                <a:spcPts val="0"/>
              </a:spcBef>
              <a:spcAft>
                <a:spcPts val="0"/>
              </a:spcAft>
              <a:buNone/>
            </a:pPr>
            <a:r>
              <a:rPr lang="en-CA" sz="2000" dirty="0">
                <a:solidFill>
                  <a:srgbClr val="833C0B"/>
                </a:solidFill>
                <a:latin typeface="Calibri"/>
                <a:ea typeface="Calibri"/>
                <a:cs typeface="Calibri"/>
                <a:sym typeface="Calibri"/>
              </a:rPr>
              <a:t> (</a:t>
            </a:r>
            <a:r>
              <a:rPr lang="en-CA" sz="1600" dirty="0">
                <a:solidFill>
                  <a:srgbClr val="833C0B"/>
                </a:solidFill>
                <a:latin typeface="Calibri"/>
                <a:ea typeface="Calibri"/>
                <a:cs typeface="Calibri"/>
                <a:sym typeface="Calibri"/>
              </a:rPr>
              <a:t>John 2: 1-5)</a:t>
            </a:r>
            <a:endParaRPr dirty="0"/>
          </a:p>
          <a:p>
            <a:pPr marL="0" marR="0" lvl="0" indent="0" algn="l" rtl="0">
              <a:spcBef>
                <a:spcPts val="0"/>
              </a:spcBef>
              <a:spcAft>
                <a:spcPts val="0"/>
              </a:spcAft>
              <a:buNone/>
            </a:pPr>
            <a:endParaRPr sz="2000" dirty="0">
              <a:solidFill>
                <a:srgbClr val="833C0B"/>
              </a:solidFill>
              <a:latin typeface="Calibri"/>
              <a:ea typeface="Calibri"/>
              <a:cs typeface="Calibri"/>
              <a:sym typeface="Calibri"/>
            </a:endParaRPr>
          </a:p>
          <a:p>
            <a:pPr marL="0" marR="0" lvl="0" indent="0" algn="l" rtl="0">
              <a:spcBef>
                <a:spcPts val="0"/>
              </a:spcBef>
              <a:spcAft>
                <a:spcPts val="0"/>
              </a:spcAft>
              <a:buNone/>
            </a:pPr>
            <a:r>
              <a:rPr lang="en-CA" sz="2000" dirty="0">
                <a:solidFill>
                  <a:srgbClr val="833C0B"/>
                </a:solidFill>
                <a:latin typeface="Calibri"/>
                <a:ea typeface="Calibri"/>
                <a:cs typeface="Calibri"/>
                <a:sym typeface="Calibri"/>
              </a:rPr>
              <a:t>Our Father….</a:t>
            </a:r>
            <a:endParaRPr dirty="0"/>
          </a:p>
          <a:p>
            <a:pPr marL="0" marR="0" lvl="0" indent="0" algn="l" rtl="0">
              <a:spcBef>
                <a:spcPts val="0"/>
              </a:spcBef>
              <a:spcAft>
                <a:spcPts val="0"/>
              </a:spcAft>
              <a:buNone/>
            </a:pPr>
            <a:endParaRPr sz="2000" dirty="0">
              <a:solidFill>
                <a:srgbClr val="833C0B"/>
              </a:solidFill>
              <a:latin typeface="Calibri"/>
              <a:ea typeface="Calibri"/>
              <a:cs typeface="Calibri"/>
              <a:sym typeface="Calibri"/>
            </a:endParaRPr>
          </a:p>
          <a:p>
            <a:pPr marL="0" marR="0" lvl="0" indent="0" algn="l" rtl="0">
              <a:spcBef>
                <a:spcPts val="0"/>
              </a:spcBef>
              <a:spcAft>
                <a:spcPts val="0"/>
              </a:spcAft>
              <a:buNone/>
            </a:pPr>
            <a:r>
              <a:rPr lang="en-CA" sz="2000" dirty="0">
                <a:solidFill>
                  <a:srgbClr val="833C0B"/>
                </a:solidFill>
                <a:latin typeface="Calibri"/>
                <a:ea typeface="Calibri"/>
                <a:cs typeface="Calibri"/>
                <a:sym typeface="Calibri"/>
              </a:rPr>
              <a:t>Hail Mary…. X10</a:t>
            </a:r>
            <a:endParaRPr dirty="0"/>
          </a:p>
          <a:p>
            <a:pPr marL="0" marR="0" lvl="0" indent="0" algn="l" rtl="0">
              <a:spcBef>
                <a:spcPts val="0"/>
              </a:spcBef>
              <a:spcAft>
                <a:spcPts val="0"/>
              </a:spcAft>
              <a:buNone/>
            </a:pPr>
            <a:endParaRPr sz="2000" dirty="0">
              <a:solidFill>
                <a:srgbClr val="833C0B"/>
              </a:solidFill>
              <a:latin typeface="Calibri"/>
              <a:ea typeface="Calibri"/>
              <a:cs typeface="Calibri"/>
              <a:sym typeface="Calibri"/>
            </a:endParaRPr>
          </a:p>
          <a:p>
            <a:pPr marL="0" marR="0" lvl="0" indent="0" algn="l" rtl="0">
              <a:spcBef>
                <a:spcPts val="0"/>
              </a:spcBef>
              <a:spcAft>
                <a:spcPts val="0"/>
              </a:spcAft>
              <a:buNone/>
            </a:pPr>
            <a:r>
              <a:rPr lang="en-CA" sz="2000" dirty="0">
                <a:solidFill>
                  <a:srgbClr val="833C0B"/>
                </a:solidFill>
                <a:latin typeface="Calibri"/>
                <a:ea typeface="Calibri"/>
                <a:cs typeface="Calibri"/>
                <a:sym typeface="Calibri"/>
              </a:rPr>
              <a:t>Glory Be….</a:t>
            </a:r>
            <a:endParaRPr dirty="0"/>
          </a:p>
          <a:p>
            <a:pPr marL="0" marR="0" lvl="0" indent="0" algn="l" rtl="0">
              <a:spcBef>
                <a:spcPts val="0"/>
              </a:spcBef>
              <a:spcAft>
                <a:spcPts val="0"/>
              </a:spcAft>
              <a:buNone/>
            </a:pPr>
            <a:endParaRPr sz="2000" dirty="0">
              <a:solidFill>
                <a:srgbClr val="833C0B"/>
              </a:solidFill>
              <a:latin typeface="Calibri"/>
              <a:ea typeface="Calibri"/>
              <a:cs typeface="Calibri"/>
              <a:sym typeface="Calibri"/>
            </a:endParaRPr>
          </a:p>
          <a:p>
            <a:pPr marL="0" marR="0" lvl="0" indent="0" algn="l" rtl="0">
              <a:spcBef>
                <a:spcPts val="0"/>
              </a:spcBef>
              <a:spcAft>
                <a:spcPts val="0"/>
              </a:spcAft>
              <a:buNone/>
            </a:pPr>
            <a:r>
              <a:rPr lang="en-CA" sz="2000" dirty="0">
                <a:solidFill>
                  <a:srgbClr val="833C0B"/>
                </a:solidFill>
                <a:latin typeface="Calibri"/>
                <a:ea typeface="Calibri"/>
                <a:cs typeface="Calibri"/>
                <a:sym typeface="Calibri"/>
              </a:rPr>
              <a:t>Oh, my Jesus forgive us our sins, save us from the fires of hell. Lead all souls to heaven, especially those who are most in need of your mercy. Amen </a:t>
            </a:r>
            <a:endParaRPr dirty="0"/>
          </a:p>
          <a:p>
            <a:pPr marL="0" marR="0" lvl="0" indent="0" algn="l" rtl="0">
              <a:spcBef>
                <a:spcPts val="0"/>
              </a:spcBef>
              <a:spcAft>
                <a:spcPts val="0"/>
              </a:spcAft>
              <a:buNone/>
            </a:pPr>
            <a:endParaRPr sz="1800" dirty="0">
              <a:solidFill>
                <a:srgbClr val="833C0B"/>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39"/>
          <p:cNvSpPr txBox="1">
            <a:spLocks noGrp="1"/>
          </p:cNvSpPr>
          <p:nvPr>
            <p:ph type="body" idx="1"/>
          </p:nvPr>
        </p:nvSpPr>
        <p:spPr>
          <a:xfrm>
            <a:off x="418454" y="418455"/>
            <a:ext cx="11267268" cy="6044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833C0B"/>
              </a:buClr>
              <a:buSzPts val="2800"/>
              <a:buNone/>
            </a:pPr>
            <a:r>
              <a:rPr lang="en-CA">
                <a:solidFill>
                  <a:srgbClr val="833C0B"/>
                </a:solidFill>
                <a:latin typeface="Calibri"/>
                <a:ea typeface="Calibri"/>
                <a:cs typeface="Calibri"/>
                <a:sym typeface="Calibri"/>
              </a:rPr>
              <a:t>Jesus J</a:t>
            </a:r>
            <a:endParaRPr/>
          </a:p>
          <a:p>
            <a:pPr marL="0" lvl="0" indent="0" algn="l" rtl="0">
              <a:lnSpc>
                <a:spcPct val="90000"/>
              </a:lnSpc>
              <a:spcBef>
                <a:spcPts val="1000"/>
              </a:spcBef>
              <a:spcAft>
                <a:spcPts val="0"/>
              </a:spcAft>
              <a:buClr>
                <a:schemeClr val="dk1"/>
              </a:buClr>
              <a:buSzPts val="3200"/>
              <a:buNone/>
            </a:pPr>
            <a:endParaRPr sz="3200">
              <a:solidFill>
                <a:srgbClr val="833C0B"/>
              </a:solidFill>
              <a:latin typeface="Calibri"/>
              <a:ea typeface="Calibri"/>
              <a:cs typeface="Calibri"/>
              <a:sym typeface="Calibri"/>
            </a:endParaRPr>
          </a:p>
          <a:p>
            <a:pPr marL="0" lvl="0" indent="0" algn="ctr" rtl="0">
              <a:lnSpc>
                <a:spcPct val="90000"/>
              </a:lnSpc>
              <a:spcBef>
                <a:spcPts val="1000"/>
              </a:spcBef>
              <a:spcAft>
                <a:spcPts val="0"/>
              </a:spcAft>
              <a:buClr>
                <a:schemeClr val="dk1"/>
              </a:buClr>
              <a:buSzPts val="5400"/>
              <a:buNone/>
            </a:pPr>
            <a:endParaRPr sz="5400" b="1">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3200"/>
              <a:buNone/>
            </a:pPr>
            <a:endParaRPr sz="3200">
              <a:solidFill>
                <a:srgbClr val="833C0B"/>
              </a:solidFill>
              <a:latin typeface="Calibri"/>
              <a:ea typeface="Calibri"/>
              <a:cs typeface="Calibri"/>
              <a:sym typeface="Calibri"/>
            </a:endParaRPr>
          </a:p>
        </p:txBody>
      </p:sp>
      <p:pic>
        <p:nvPicPr>
          <p:cNvPr id="331" name="Google Shape;331;p39"/>
          <p:cNvPicPr preferRelativeResize="0"/>
          <p:nvPr/>
        </p:nvPicPr>
        <p:blipFill rotWithShape="1">
          <a:blip r:embed="rId3">
            <a:alphaModFix/>
          </a:blip>
          <a:srcRect/>
          <a:stretch/>
        </p:blipFill>
        <p:spPr>
          <a:xfrm>
            <a:off x="0" y="11624"/>
            <a:ext cx="5143058" cy="6858000"/>
          </a:xfrm>
          <a:prstGeom prst="rect">
            <a:avLst/>
          </a:prstGeom>
          <a:noFill/>
          <a:ln>
            <a:noFill/>
          </a:ln>
        </p:spPr>
      </p:pic>
      <p:sp>
        <p:nvSpPr>
          <p:cNvPr id="332" name="Google Shape;332;p39"/>
          <p:cNvSpPr txBox="1"/>
          <p:nvPr/>
        </p:nvSpPr>
        <p:spPr>
          <a:xfrm flipH="1">
            <a:off x="5561512" y="756899"/>
            <a:ext cx="5981559" cy="59093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800" dirty="0">
                <a:solidFill>
                  <a:srgbClr val="833C0B"/>
                </a:solidFill>
                <a:latin typeface="Calibri"/>
                <a:ea typeface="Calibri"/>
                <a:cs typeface="Calibri"/>
                <a:sym typeface="Calibri"/>
              </a:rPr>
              <a:t>Jesus was going throughout all Galilee, teaching in their synagogues and proclaiming the gospel of the kingdom ,and healing every kind of disease and every kind of sickness among the people.</a:t>
            </a:r>
            <a:endParaRPr dirty="0"/>
          </a:p>
          <a:p>
            <a:pPr marL="0" marR="0" lvl="0" indent="0" algn="l" rtl="0">
              <a:spcBef>
                <a:spcPts val="0"/>
              </a:spcBef>
              <a:spcAft>
                <a:spcPts val="0"/>
              </a:spcAft>
              <a:buNone/>
            </a:pPr>
            <a:r>
              <a:rPr lang="en-CA" sz="1800" dirty="0">
                <a:solidFill>
                  <a:srgbClr val="833C0B"/>
                </a:solidFill>
                <a:latin typeface="Calibri"/>
                <a:ea typeface="Calibri"/>
                <a:cs typeface="Calibri"/>
                <a:sym typeface="Calibri"/>
              </a:rPr>
              <a:t>….Large crowds followed Him from Galilee and the Decapolis and Jerusalem and Judea and from beyond the Jordan.</a:t>
            </a:r>
            <a:endParaRPr dirty="0"/>
          </a:p>
          <a:p>
            <a:pPr marL="0" marR="0" lvl="0" indent="0" algn="r" rtl="0">
              <a:spcBef>
                <a:spcPts val="0"/>
              </a:spcBef>
              <a:spcAft>
                <a:spcPts val="0"/>
              </a:spcAft>
              <a:buNone/>
            </a:pPr>
            <a:r>
              <a:rPr lang="en-CA" sz="1600" dirty="0">
                <a:solidFill>
                  <a:srgbClr val="833C0B"/>
                </a:solidFill>
                <a:latin typeface="Calibri"/>
                <a:ea typeface="Calibri"/>
                <a:cs typeface="Calibri"/>
                <a:sym typeface="Calibri"/>
              </a:rPr>
              <a:t> (Matt. 4: 23, 25)</a:t>
            </a:r>
            <a:r>
              <a:rPr lang="en-CA" sz="1800" dirty="0">
                <a:solidFill>
                  <a:srgbClr val="833C0B"/>
                </a:solidFill>
                <a:latin typeface="Calibri"/>
                <a:ea typeface="Calibri"/>
                <a:cs typeface="Calibri"/>
                <a:sym typeface="Calibri"/>
              </a:rPr>
              <a:t> </a:t>
            </a:r>
            <a:endParaRPr dirty="0"/>
          </a:p>
          <a:p>
            <a:pPr marL="0" marR="0" lvl="0" indent="0" algn="l" rtl="0">
              <a:spcBef>
                <a:spcPts val="0"/>
              </a:spcBef>
              <a:spcAft>
                <a:spcPts val="0"/>
              </a:spcAft>
              <a:buNone/>
            </a:pPr>
            <a:endParaRPr sz="1800" dirty="0">
              <a:solidFill>
                <a:srgbClr val="833C0B"/>
              </a:solidFill>
              <a:latin typeface="Calibri"/>
              <a:ea typeface="Calibri"/>
              <a:cs typeface="Calibri"/>
              <a:sym typeface="Calibri"/>
            </a:endParaRPr>
          </a:p>
          <a:p>
            <a:pPr marL="0" marR="0" lvl="0" indent="0" algn="l" rtl="0">
              <a:spcBef>
                <a:spcPts val="0"/>
              </a:spcBef>
              <a:spcAft>
                <a:spcPts val="0"/>
              </a:spcAft>
              <a:buNone/>
            </a:pPr>
            <a:r>
              <a:rPr lang="en-CA" sz="1800" dirty="0">
                <a:solidFill>
                  <a:srgbClr val="833C0B"/>
                </a:solidFill>
                <a:latin typeface="Calibri"/>
                <a:ea typeface="Calibri"/>
                <a:cs typeface="Calibri"/>
                <a:sym typeface="Calibri"/>
              </a:rPr>
              <a:t>Our Father….</a:t>
            </a:r>
            <a:endParaRPr dirty="0"/>
          </a:p>
          <a:p>
            <a:pPr marL="0" marR="0" lvl="0" indent="0" algn="l" rtl="0">
              <a:spcBef>
                <a:spcPts val="0"/>
              </a:spcBef>
              <a:spcAft>
                <a:spcPts val="0"/>
              </a:spcAft>
              <a:buNone/>
            </a:pPr>
            <a:endParaRPr sz="1800" dirty="0">
              <a:solidFill>
                <a:srgbClr val="833C0B"/>
              </a:solidFill>
              <a:latin typeface="Calibri"/>
              <a:ea typeface="Calibri"/>
              <a:cs typeface="Calibri"/>
              <a:sym typeface="Calibri"/>
            </a:endParaRPr>
          </a:p>
          <a:p>
            <a:pPr marL="0" marR="0" lvl="0" indent="0" algn="l" rtl="0">
              <a:spcBef>
                <a:spcPts val="0"/>
              </a:spcBef>
              <a:spcAft>
                <a:spcPts val="0"/>
              </a:spcAft>
              <a:buNone/>
            </a:pPr>
            <a:r>
              <a:rPr lang="en-CA" sz="1800" dirty="0">
                <a:solidFill>
                  <a:srgbClr val="833C0B"/>
                </a:solidFill>
                <a:latin typeface="Calibri"/>
                <a:ea typeface="Calibri"/>
                <a:cs typeface="Calibri"/>
                <a:sym typeface="Calibri"/>
              </a:rPr>
              <a:t>Hail Mary…. X10</a:t>
            </a:r>
            <a:endParaRPr dirty="0"/>
          </a:p>
          <a:p>
            <a:pPr marL="0" marR="0" lvl="0" indent="0" algn="l" rtl="0">
              <a:spcBef>
                <a:spcPts val="0"/>
              </a:spcBef>
              <a:spcAft>
                <a:spcPts val="0"/>
              </a:spcAft>
              <a:buNone/>
            </a:pPr>
            <a:endParaRPr sz="1800" dirty="0">
              <a:solidFill>
                <a:srgbClr val="833C0B"/>
              </a:solidFill>
              <a:latin typeface="Calibri"/>
              <a:ea typeface="Calibri"/>
              <a:cs typeface="Calibri"/>
              <a:sym typeface="Calibri"/>
            </a:endParaRPr>
          </a:p>
          <a:p>
            <a:pPr marL="0" marR="0" lvl="0" indent="0" algn="l" rtl="0">
              <a:spcBef>
                <a:spcPts val="0"/>
              </a:spcBef>
              <a:spcAft>
                <a:spcPts val="0"/>
              </a:spcAft>
              <a:buNone/>
            </a:pPr>
            <a:r>
              <a:rPr lang="en-CA" sz="1800" dirty="0">
                <a:solidFill>
                  <a:srgbClr val="833C0B"/>
                </a:solidFill>
                <a:latin typeface="Calibri"/>
                <a:ea typeface="Calibri"/>
                <a:cs typeface="Calibri"/>
                <a:sym typeface="Calibri"/>
              </a:rPr>
              <a:t>Glory Be….</a:t>
            </a:r>
            <a:endParaRPr dirty="0"/>
          </a:p>
          <a:p>
            <a:pPr marL="0" marR="0" lvl="0" indent="0" algn="l" rtl="0">
              <a:spcBef>
                <a:spcPts val="0"/>
              </a:spcBef>
              <a:spcAft>
                <a:spcPts val="0"/>
              </a:spcAft>
              <a:buNone/>
            </a:pPr>
            <a:endParaRPr sz="1800" dirty="0">
              <a:solidFill>
                <a:srgbClr val="833C0B"/>
              </a:solidFill>
              <a:latin typeface="Calibri"/>
              <a:ea typeface="Calibri"/>
              <a:cs typeface="Calibri"/>
              <a:sym typeface="Calibri"/>
            </a:endParaRPr>
          </a:p>
          <a:p>
            <a:pPr marL="0" marR="0" lvl="0" indent="0" algn="l" rtl="0">
              <a:spcBef>
                <a:spcPts val="0"/>
              </a:spcBef>
              <a:spcAft>
                <a:spcPts val="0"/>
              </a:spcAft>
              <a:buNone/>
            </a:pPr>
            <a:r>
              <a:rPr lang="en-CA" sz="1800" dirty="0">
                <a:solidFill>
                  <a:srgbClr val="833C0B"/>
                </a:solidFill>
                <a:latin typeface="Calibri"/>
                <a:ea typeface="Calibri"/>
                <a:cs typeface="Calibri"/>
                <a:sym typeface="Calibri"/>
              </a:rPr>
              <a:t>Oh, my Jesus forgive us our sins, save us from the fires of hell. Lead all souls to heaven, especially those who are most in need of your mercy. Amen </a:t>
            </a:r>
            <a:endParaRPr dirty="0"/>
          </a:p>
          <a:p>
            <a:pPr marL="0" marR="0" lvl="0" indent="0" algn="l" rtl="0">
              <a:spcBef>
                <a:spcPts val="0"/>
              </a:spcBef>
              <a:spcAft>
                <a:spcPts val="0"/>
              </a:spcAft>
              <a:buNone/>
            </a:pPr>
            <a:endParaRPr sz="1800" dirty="0">
              <a:solidFill>
                <a:srgbClr val="7F6000"/>
              </a:solidFill>
              <a:latin typeface="Calibri"/>
              <a:ea typeface="Calibri"/>
              <a:cs typeface="Calibri"/>
              <a:sym typeface="Calibri"/>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4"/>
          <p:cNvSpPr txBox="1">
            <a:spLocks noGrp="1"/>
          </p:cNvSpPr>
          <p:nvPr>
            <p:ph type="body" idx="1"/>
          </p:nvPr>
        </p:nvSpPr>
        <p:spPr>
          <a:xfrm>
            <a:off x="2281084" y="324080"/>
            <a:ext cx="9603566" cy="6444300"/>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90000"/>
              </a:lnSpc>
              <a:spcBef>
                <a:spcPts val="0"/>
              </a:spcBef>
              <a:spcAft>
                <a:spcPts val="0"/>
              </a:spcAft>
              <a:buClr>
                <a:srgbClr val="833C0B"/>
              </a:buClr>
              <a:buSzPct val="100000"/>
              <a:buNone/>
            </a:pPr>
            <a:r>
              <a:rPr lang="en-CA" sz="2400" b="1" dirty="0">
                <a:solidFill>
                  <a:srgbClr val="833C0B"/>
                </a:solidFill>
                <a:latin typeface="Calibri"/>
                <a:ea typeface="Calibri"/>
                <a:cs typeface="Calibri"/>
                <a:sym typeface="Calibri"/>
              </a:rPr>
              <a:t>Novena Prayer to Our Lady of The Angels</a:t>
            </a:r>
            <a:endParaRPr dirty="0"/>
          </a:p>
          <a:p>
            <a:pPr marL="0" lvl="0" indent="0" algn="l" rtl="0">
              <a:lnSpc>
                <a:spcPct val="90000"/>
              </a:lnSpc>
              <a:spcBef>
                <a:spcPts val="1000"/>
              </a:spcBef>
              <a:spcAft>
                <a:spcPts val="0"/>
              </a:spcAft>
              <a:buClr>
                <a:srgbClr val="833C0B"/>
              </a:buClr>
              <a:buSzPct val="100000"/>
              <a:buNone/>
            </a:pPr>
            <a:r>
              <a:rPr lang="en-CA" sz="1800" dirty="0">
                <a:solidFill>
                  <a:srgbClr val="833C0B"/>
                </a:solidFill>
                <a:latin typeface="Calibri"/>
                <a:ea typeface="Calibri"/>
                <a:cs typeface="Calibri"/>
                <a:sym typeface="Calibri"/>
              </a:rPr>
              <a:t>O Virgin of the Angels,</a:t>
            </a:r>
            <a:br>
              <a:rPr lang="en-CA" sz="1800" dirty="0">
                <a:solidFill>
                  <a:srgbClr val="833C0B"/>
                </a:solidFill>
                <a:latin typeface="Calibri"/>
                <a:ea typeface="Calibri"/>
                <a:cs typeface="Calibri"/>
                <a:sym typeface="Calibri"/>
              </a:rPr>
            </a:br>
            <a:r>
              <a:rPr lang="en-CA" sz="1800" dirty="0">
                <a:solidFill>
                  <a:srgbClr val="833C0B"/>
                </a:solidFill>
                <a:latin typeface="Calibri"/>
                <a:ea typeface="Calibri"/>
                <a:cs typeface="Calibri"/>
                <a:sym typeface="Calibri"/>
              </a:rPr>
              <a:t>who has for centuries established your throne of mercy at the Portiuncula,</a:t>
            </a:r>
            <a:br>
              <a:rPr lang="en-CA" sz="1800" dirty="0">
                <a:solidFill>
                  <a:srgbClr val="833C0B"/>
                </a:solidFill>
                <a:latin typeface="Calibri"/>
                <a:ea typeface="Calibri"/>
                <a:cs typeface="Calibri"/>
                <a:sym typeface="Calibri"/>
              </a:rPr>
            </a:br>
            <a:r>
              <a:rPr lang="en-CA" sz="1800" dirty="0">
                <a:solidFill>
                  <a:srgbClr val="833C0B"/>
                </a:solidFill>
                <a:latin typeface="Calibri"/>
                <a:ea typeface="Calibri"/>
                <a:cs typeface="Calibri"/>
                <a:sym typeface="Calibri"/>
              </a:rPr>
              <a:t>hear the prayer of your children, who trust in you.</a:t>
            </a:r>
            <a:br>
              <a:rPr lang="en-CA" sz="1800" dirty="0">
                <a:solidFill>
                  <a:srgbClr val="833C0B"/>
                </a:solidFill>
                <a:latin typeface="Calibri"/>
                <a:ea typeface="Calibri"/>
                <a:cs typeface="Calibri"/>
                <a:sym typeface="Calibri"/>
              </a:rPr>
            </a:br>
            <a:r>
              <a:rPr lang="en-CA" sz="1800" dirty="0">
                <a:solidFill>
                  <a:srgbClr val="833C0B"/>
                </a:solidFill>
                <a:latin typeface="Calibri"/>
                <a:ea typeface="Calibri"/>
                <a:cs typeface="Calibri"/>
                <a:sym typeface="Calibri"/>
              </a:rPr>
              <a:t>From this truly holy place and the habitation of the Lord,</a:t>
            </a:r>
            <a:br>
              <a:rPr lang="en-CA" sz="1800" dirty="0">
                <a:solidFill>
                  <a:srgbClr val="833C0B"/>
                </a:solidFill>
                <a:latin typeface="Calibri"/>
                <a:ea typeface="Calibri"/>
                <a:cs typeface="Calibri"/>
                <a:sym typeface="Calibri"/>
              </a:rPr>
            </a:br>
            <a:r>
              <a:rPr lang="en-CA" sz="1800" dirty="0">
                <a:solidFill>
                  <a:srgbClr val="833C0B"/>
                </a:solidFill>
                <a:latin typeface="Calibri"/>
                <a:ea typeface="Calibri"/>
                <a:cs typeface="Calibri"/>
                <a:sym typeface="Calibri"/>
              </a:rPr>
              <a:t>so dear to the heart of Saint Francis, you have always invited all men to love.</a:t>
            </a:r>
            <a:br>
              <a:rPr lang="en-CA" sz="1800" dirty="0">
                <a:solidFill>
                  <a:srgbClr val="833C0B"/>
                </a:solidFill>
                <a:latin typeface="Calibri"/>
                <a:ea typeface="Calibri"/>
                <a:cs typeface="Calibri"/>
                <a:sym typeface="Calibri"/>
              </a:rPr>
            </a:br>
            <a:r>
              <a:rPr lang="en-CA" sz="1800" dirty="0">
                <a:solidFill>
                  <a:srgbClr val="833C0B"/>
                </a:solidFill>
                <a:latin typeface="Calibri"/>
                <a:ea typeface="Calibri"/>
                <a:cs typeface="Calibri"/>
                <a:sym typeface="Calibri"/>
              </a:rPr>
              <a:t>Your tender eyes assure us of a never-failing motherly help</a:t>
            </a:r>
            <a:br>
              <a:rPr lang="en-CA" sz="1800" dirty="0">
                <a:solidFill>
                  <a:srgbClr val="833C0B"/>
                </a:solidFill>
                <a:latin typeface="Calibri"/>
                <a:ea typeface="Calibri"/>
                <a:cs typeface="Calibri"/>
                <a:sym typeface="Calibri"/>
              </a:rPr>
            </a:br>
            <a:r>
              <a:rPr lang="en-CA" sz="1800" dirty="0">
                <a:solidFill>
                  <a:srgbClr val="833C0B"/>
                </a:solidFill>
                <a:latin typeface="Calibri"/>
                <a:ea typeface="Calibri"/>
                <a:cs typeface="Calibri"/>
                <a:sym typeface="Calibri"/>
              </a:rPr>
              <a:t>and a promise of divine help to all those who humbly have recourse to your throne,</a:t>
            </a:r>
            <a:br>
              <a:rPr lang="en-CA" sz="1800" dirty="0">
                <a:solidFill>
                  <a:srgbClr val="833C0B"/>
                </a:solidFill>
                <a:latin typeface="Calibri"/>
                <a:ea typeface="Calibri"/>
                <a:cs typeface="Calibri"/>
                <a:sym typeface="Calibri"/>
              </a:rPr>
            </a:br>
            <a:r>
              <a:rPr lang="en-CA" sz="1800" dirty="0">
                <a:solidFill>
                  <a:srgbClr val="833C0B"/>
                </a:solidFill>
                <a:latin typeface="Calibri"/>
                <a:ea typeface="Calibri"/>
                <a:cs typeface="Calibri"/>
                <a:sym typeface="Calibri"/>
              </a:rPr>
              <a:t>or who from afar, turn to you to ask for help.</a:t>
            </a:r>
            <a:br>
              <a:rPr lang="en-CA" sz="1800" dirty="0">
                <a:solidFill>
                  <a:srgbClr val="833C0B"/>
                </a:solidFill>
                <a:latin typeface="Calibri"/>
                <a:ea typeface="Calibri"/>
                <a:cs typeface="Calibri"/>
                <a:sym typeface="Calibri"/>
              </a:rPr>
            </a:br>
            <a:r>
              <a:rPr lang="en-CA" sz="1800" dirty="0">
                <a:solidFill>
                  <a:srgbClr val="833C0B"/>
                </a:solidFill>
                <a:latin typeface="Calibri"/>
                <a:ea typeface="Calibri"/>
                <a:cs typeface="Calibri"/>
                <a:sym typeface="Calibri"/>
              </a:rPr>
              <a:t>You are, indeed, our sweet Queen and our only hope.</a:t>
            </a:r>
            <a:br>
              <a:rPr lang="en-CA" sz="1800" dirty="0">
                <a:solidFill>
                  <a:srgbClr val="833C0B"/>
                </a:solidFill>
                <a:latin typeface="Calibri"/>
                <a:ea typeface="Calibri"/>
                <a:cs typeface="Calibri"/>
                <a:sym typeface="Calibri"/>
              </a:rPr>
            </a:br>
            <a:r>
              <a:rPr lang="en-CA" sz="1800" dirty="0">
                <a:solidFill>
                  <a:srgbClr val="833C0B"/>
                </a:solidFill>
                <a:latin typeface="Calibri"/>
                <a:ea typeface="Calibri"/>
                <a:cs typeface="Calibri"/>
                <a:sym typeface="Calibri"/>
              </a:rPr>
              <a:t>O Lady of the Angels,</a:t>
            </a:r>
            <a:br>
              <a:rPr lang="en-CA" sz="1800" dirty="0">
                <a:solidFill>
                  <a:srgbClr val="833C0B"/>
                </a:solidFill>
                <a:latin typeface="Calibri"/>
                <a:ea typeface="Calibri"/>
                <a:cs typeface="Calibri"/>
                <a:sym typeface="Calibri"/>
              </a:rPr>
            </a:br>
            <a:r>
              <a:rPr lang="en-CA" sz="1800" dirty="0">
                <a:solidFill>
                  <a:srgbClr val="833C0B"/>
                </a:solidFill>
                <a:latin typeface="Calibri"/>
                <a:ea typeface="Calibri"/>
                <a:cs typeface="Calibri"/>
                <a:sym typeface="Calibri"/>
              </a:rPr>
              <a:t>obtain for us, through the intercession of blessed Francis,</a:t>
            </a:r>
            <a:br>
              <a:rPr lang="en-CA" sz="1800" dirty="0">
                <a:solidFill>
                  <a:srgbClr val="833C0B"/>
                </a:solidFill>
                <a:latin typeface="Calibri"/>
                <a:ea typeface="Calibri"/>
                <a:cs typeface="Calibri"/>
                <a:sym typeface="Calibri"/>
              </a:rPr>
            </a:br>
            <a:r>
              <a:rPr lang="en-CA" sz="1800" dirty="0">
                <a:solidFill>
                  <a:srgbClr val="833C0B"/>
                </a:solidFill>
                <a:latin typeface="Calibri"/>
                <a:ea typeface="Calibri"/>
                <a:cs typeface="Calibri"/>
                <a:sym typeface="Calibri"/>
              </a:rPr>
              <a:t>pardon for our sins,</a:t>
            </a:r>
            <a:br>
              <a:rPr lang="en-CA" sz="1800" dirty="0">
                <a:solidFill>
                  <a:srgbClr val="833C0B"/>
                </a:solidFill>
                <a:latin typeface="Calibri"/>
                <a:ea typeface="Calibri"/>
                <a:cs typeface="Calibri"/>
                <a:sym typeface="Calibri"/>
              </a:rPr>
            </a:br>
            <a:r>
              <a:rPr lang="en-CA" sz="1800" dirty="0">
                <a:solidFill>
                  <a:srgbClr val="833C0B"/>
                </a:solidFill>
                <a:latin typeface="Calibri"/>
                <a:ea typeface="Calibri"/>
                <a:cs typeface="Calibri"/>
                <a:sym typeface="Calibri"/>
              </a:rPr>
              <a:t>help us to keep away from sin and indifference,</a:t>
            </a:r>
            <a:br>
              <a:rPr lang="en-CA" sz="1800" dirty="0">
                <a:solidFill>
                  <a:srgbClr val="833C0B"/>
                </a:solidFill>
                <a:latin typeface="Calibri"/>
                <a:ea typeface="Calibri"/>
                <a:cs typeface="Calibri"/>
                <a:sym typeface="Calibri"/>
              </a:rPr>
            </a:br>
            <a:r>
              <a:rPr lang="en-CA" sz="1800" dirty="0">
                <a:solidFill>
                  <a:srgbClr val="833C0B"/>
                </a:solidFill>
                <a:latin typeface="Calibri"/>
                <a:ea typeface="Calibri"/>
                <a:cs typeface="Calibri"/>
                <a:sym typeface="Calibri"/>
              </a:rPr>
              <a:t>so that we shall be worthy of calling you our Mother for evermore.</a:t>
            </a:r>
            <a:br>
              <a:rPr lang="en-CA" sz="1800" dirty="0">
                <a:solidFill>
                  <a:srgbClr val="833C0B"/>
                </a:solidFill>
                <a:latin typeface="Calibri"/>
                <a:ea typeface="Calibri"/>
                <a:cs typeface="Calibri"/>
                <a:sym typeface="Calibri"/>
              </a:rPr>
            </a:br>
            <a:r>
              <a:rPr lang="en-CA" sz="1800" dirty="0">
                <a:solidFill>
                  <a:srgbClr val="833C0B"/>
                </a:solidFill>
                <a:latin typeface="Calibri"/>
                <a:ea typeface="Calibri"/>
                <a:cs typeface="Calibri"/>
                <a:sym typeface="Calibri"/>
              </a:rPr>
              <a:t>Bless our homes, our toil and our rest,</a:t>
            </a:r>
            <a:br>
              <a:rPr lang="en-CA" sz="1800" dirty="0">
                <a:solidFill>
                  <a:srgbClr val="833C0B"/>
                </a:solidFill>
                <a:latin typeface="Calibri"/>
                <a:ea typeface="Calibri"/>
                <a:cs typeface="Calibri"/>
                <a:sym typeface="Calibri"/>
              </a:rPr>
            </a:br>
            <a:r>
              <a:rPr lang="en-CA" sz="1800" dirty="0">
                <a:solidFill>
                  <a:srgbClr val="833C0B"/>
                </a:solidFill>
                <a:latin typeface="Calibri"/>
                <a:ea typeface="Calibri"/>
                <a:cs typeface="Calibri"/>
                <a:sym typeface="Calibri"/>
              </a:rPr>
              <a:t>by giving us that same serenity we experience within the walls of the Portiuncula,</a:t>
            </a:r>
            <a:br>
              <a:rPr lang="en-CA" sz="1800" dirty="0">
                <a:solidFill>
                  <a:srgbClr val="833C0B"/>
                </a:solidFill>
                <a:latin typeface="Calibri"/>
                <a:ea typeface="Calibri"/>
                <a:cs typeface="Calibri"/>
                <a:sym typeface="Calibri"/>
              </a:rPr>
            </a:br>
            <a:r>
              <a:rPr lang="en-CA" sz="1800" dirty="0">
                <a:solidFill>
                  <a:srgbClr val="833C0B"/>
                </a:solidFill>
                <a:latin typeface="Calibri"/>
                <a:ea typeface="Calibri"/>
                <a:cs typeface="Calibri"/>
                <a:sym typeface="Calibri"/>
              </a:rPr>
              <a:t>where hate, guilt and tears turn into a song of joy</a:t>
            </a:r>
            <a:br>
              <a:rPr lang="en-CA" sz="1800" dirty="0">
                <a:solidFill>
                  <a:srgbClr val="833C0B"/>
                </a:solidFill>
                <a:latin typeface="Calibri"/>
                <a:ea typeface="Calibri"/>
                <a:cs typeface="Calibri"/>
                <a:sym typeface="Calibri"/>
              </a:rPr>
            </a:br>
            <a:r>
              <a:rPr lang="en-CA" sz="1800" dirty="0">
                <a:solidFill>
                  <a:srgbClr val="833C0B"/>
                </a:solidFill>
                <a:latin typeface="Calibri"/>
                <a:ea typeface="Calibri"/>
                <a:cs typeface="Calibri"/>
                <a:sym typeface="Calibri"/>
              </a:rPr>
              <a:t>like that once was sung by the Angels and the seraphic Francis.</a:t>
            </a:r>
            <a:br>
              <a:rPr lang="en-CA" sz="1800" dirty="0">
                <a:solidFill>
                  <a:srgbClr val="833C0B"/>
                </a:solidFill>
                <a:latin typeface="Calibri"/>
                <a:ea typeface="Calibri"/>
                <a:cs typeface="Calibri"/>
                <a:sym typeface="Calibri"/>
              </a:rPr>
            </a:br>
            <a:r>
              <a:rPr lang="en-CA" sz="1800" dirty="0">
                <a:solidFill>
                  <a:srgbClr val="833C0B"/>
                </a:solidFill>
                <a:latin typeface="Calibri"/>
                <a:ea typeface="Calibri"/>
                <a:cs typeface="Calibri"/>
                <a:sym typeface="Calibri"/>
              </a:rPr>
              <a:t>Help those who are in need and hungry,</a:t>
            </a:r>
            <a:br>
              <a:rPr lang="en-CA" sz="1800" dirty="0">
                <a:solidFill>
                  <a:srgbClr val="833C0B"/>
                </a:solidFill>
                <a:latin typeface="Calibri"/>
                <a:ea typeface="Calibri"/>
                <a:cs typeface="Calibri"/>
                <a:sym typeface="Calibri"/>
              </a:rPr>
            </a:br>
            <a:r>
              <a:rPr lang="en-CA" sz="1800" dirty="0">
                <a:solidFill>
                  <a:srgbClr val="833C0B"/>
                </a:solidFill>
                <a:latin typeface="Calibri"/>
                <a:ea typeface="Calibri"/>
                <a:cs typeface="Calibri"/>
                <a:sym typeface="Calibri"/>
              </a:rPr>
              <a:t>those who are in danger of body and soul,</a:t>
            </a:r>
            <a:br>
              <a:rPr lang="en-CA" sz="1800" dirty="0">
                <a:solidFill>
                  <a:srgbClr val="833C0B"/>
                </a:solidFill>
                <a:latin typeface="Calibri"/>
                <a:ea typeface="Calibri"/>
                <a:cs typeface="Calibri"/>
                <a:sym typeface="Calibri"/>
              </a:rPr>
            </a:br>
            <a:r>
              <a:rPr lang="en-CA" sz="1800" dirty="0">
                <a:solidFill>
                  <a:srgbClr val="833C0B"/>
                </a:solidFill>
                <a:latin typeface="Calibri"/>
                <a:ea typeface="Calibri"/>
                <a:cs typeface="Calibri"/>
                <a:sym typeface="Calibri"/>
              </a:rPr>
              <a:t>those who are sad and downhearted,</a:t>
            </a:r>
            <a:br>
              <a:rPr lang="en-CA" sz="1800" dirty="0">
                <a:solidFill>
                  <a:srgbClr val="833C0B"/>
                </a:solidFill>
                <a:latin typeface="Calibri"/>
                <a:ea typeface="Calibri"/>
                <a:cs typeface="Calibri"/>
                <a:sym typeface="Calibri"/>
              </a:rPr>
            </a:br>
            <a:r>
              <a:rPr lang="en-CA" sz="1800" dirty="0">
                <a:solidFill>
                  <a:srgbClr val="833C0B"/>
                </a:solidFill>
                <a:latin typeface="Calibri"/>
                <a:ea typeface="Calibri"/>
                <a:cs typeface="Calibri"/>
                <a:sym typeface="Calibri"/>
              </a:rPr>
              <a:t>those who are sick and dying.</a:t>
            </a:r>
            <a:br>
              <a:rPr lang="en-CA" sz="1800" dirty="0">
                <a:solidFill>
                  <a:srgbClr val="833C0B"/>
                </a:solidFill>
                <a:latin typeface="Calibri"/>
                <a:ea typeface="Calibri"/>
                <a:cs typeface="Calibri"/>
                <a:sym typeface="Calibri"/>
              </a:rPr>
            </a:br>
            <a:r>
              <a:rPr lang="en-CA" sz="1800" dirty="0">
                <a:solidFill>
                  <a:srgbClr val="833C0B"/>
                </a:solidFill>
                <a:latin typeface="Calibri"/>
                <a:ea typeface="Calibri"/>
                <a:cs typeface="Calibri"/>
                <a:sym typeface="Calibri"/>
              </a:rPr>
              <a:t>Bless us, your most beloved children,</a:t>
            </a:r>
            <a:br>
              <a:rPr lang="en-CA" sz="1800" dirty="0">
                <a:solidFill>
                  <a:srgbClr val="833C0B"/>
                </a:solidFill>
                <a:latin typeface="Calibri"/>
                <a:ea typeface="Calibri"/>
                <a:cs typeface="Calibri"/>
                <a:sym typeface="Calibri"/>
              </a:rPr>
            </a:br>
            <a:r>
              <a:rPr lang="en-CA" sz="1800" dirty="0">
                <a:solidFill>
                  <a:srgbClr val="833C0B"/>
                </a:solidFill>
                <a:latin typeface="Calibri"/>
                <a:ea typeface="Calibri"/>
                <a:cs typeface="Calibri"/>
                <a:sym typeface="Calibri"/>
              </a:rPr>
              <a:t>and we pray you, bless also with the same motherly gesture,</a:t>
            </a:r>
            <a:br>
              <a:rPr lang="en-CA" sz="1800" dirty="0">
                <a:solidFill>
                  <a:srgbClr val="833C0B"/>
                </a:solidFill>
                <a:latin typeface="Calibri"/>
                <a:ea typeface="Calibri"/>
                <a:cs typeface="Calibri"/>
                <a:sym typeface="Calibri"/>
              </a:rPr>
            </a:br>
            <a:r>
              <a:rPr lang="en-CA" sz="1800" dirty="0">
                <a:solidFill>
                  <a:srgbClr val="833C0B"/>
                </a:solidFill>
                <a:latin typeface="Calibri"/>
                <a:ea typeface="Calibri"/>
                <a:cs typeface="Calibri"/>
                <a:sym typeface="Calibri"/>
              </a:rPr>
              <a:t>all those who are innocent, together with those who are guilty;</a:t>
            </a:r>
            <a:br>
              <a:rPr lang="en-CA" sz="1800" dirty="0">
                <a:solidFill>
                  <a:srgbClr val="833C0B"/>
                </a:solidFill>
                <a:latin typeface="Calibri"/>
                <a:ea typeface="Calibri"/>
                <a:cs typeface="Calibri"/>
                <a:sym typeface="Calibri"/>
              </a:rPr>
            </a:br>
            <a:r>
              <a:rPr lang="en-CA" sz="1800" dirty="0">
                <a:solidFill>
                  <a:srgbClr val="833C0B"/>
                </a:solidFill>
                <a:latin typeface="Calibri"/>
                <a:ea typeface="Calibri"/>
                <a:cs typeface="Calibri"/>
                <a:sym typeface="Calibri"/>
              </a:rPr>
              <a:t>those who are faithful, together with those who have gone astray;</a:t>
            </a:r>
            <a:br>
              <a:rPr lang="en-CA" sz="1800" dirty="0">
                <a:solidFill>
                  <a:srgbClr val="833C0B"/>
                </a:solidFill>
                <a:latin typeface="Calibri"/>
                <a:ea typeface="Calibri"/>
                <a:cs typeface="Calibri"/>
                <a:sym typeface="Calibri"/>
              </a:rPr>
            </a:br>
            <a:r>
              <a:rPr lang="en-CA" sz="1800" dirty="0">
                <a:solidFill>
                  <a:srgbClr val="833C0B"/>
                </a:solidFill>
                <a:latin typeface="Calibri"/>
                <a:ea typeface="Calibri"/>
                <a:cs typeface="Calibri"/>
                <a:sym typeface="Calibri"/>
              </a:rPr>
              <a:t>those who believe, together with those who are in doubt.</a:t>
            </a:r>
            <a:br>
              <a:rPr lang="en-CA" sz="1800" dirty="0">
                <a:solidFill>
                  <a:srgbClr val="833C0B"/>
                </a:solidFill>
                <a:latin typeface="Calibri"/>
                <a:ea typeface="Calibri"/>
                <a:cs typeface="Calibri"/>
                <a:sym typeface="Calibri"/>
              </a:rPr>
            </a:br>
            <a:r>
              <a:rPr lang="en-CA" sz="1800" dirty="0">
                <a:solidFill>
                  <a:srgbClr val="833C0B"/>
                </a:solidFill>
                <a:latin typeface="Calibri"/>
                <a:ea typeface="Calibri"/>
                <a:cs typeface="Calibri"/>
                <a:sym typeface="Calibri"/>
              </a:rPr>
              <a:t>Bless all humanity,</a:t>
            </a:r>
            <a:br>
              <a:rPr lang="en-CA" sz="1800" dirty="0">
                <a:solidFill>
                  <a:srgbClr val="833C0B"/>
                </a:solidFill>
                <a:latin typeface="Calibri"/>
                <a:ea typeface="Calibri"/>
                <a:cs typeface="Calibri"/>
                <a:sym typeface="Calibri"/>
              </a:rPr>
            </a:br>
            <a:r>
              <a:rPr lang="en-CA" sz="1800" dirty="0">
                <a:solidFill>
                  <a:srgbClr val="833C0B"/>
                </a:solidFill>
                <a:latin typeface="Calibri"/>
                <a:ea typeface="Calibri"/>
                <a:cs typeface="Calibri"/>
                <a:sym typeface="Calibri"/>
              </a:rPr>
              <a:t>so that all men acknowledging that they are God’s children,</a:t>
            </a:r>
            <a:br>
              <a:rPr lang="en-CA" sz="1800" dirty="0">
                <a:solidFill>
                  <a:srgbClr val="833C0B"/>
                </a:solidFill>
                <a:latin typeface="Calibri"/>
                <a:ea typeface="Calibri"/>
                <a:cs typeface="Calibri"/>
                <a:sym typeface="Calibri"/>
              </a:rPr>
            </a:br>
            <a:r>
              <a:rPr lang="en-CA" sz="1800" dirty="0">
                <a:solidFill>
                  <a:srgbClr val="833C0B"/>
                </a:solidFill>
                <a:latin typeface="Calibri"/>
                <a:ea typeface="Calibri"/>
                <a:cs typeface="Calibri"/>
                <a:sym typeface="Calibri"/>
              </a:rPr>
              <a:t>would find through love, real Peace and real Good.</a:t>
            </a:r>
            <a:br>
              <a:rPr lang="en-CA" sz="1800" dirty="0">
                <a:solidFill>
                  <a:srgbClr val="833C0B"/>
                </a:solidFill>
                <a:latin typeface="Calibri"/>
                <a:ea typeface="Calibri"/>
                <a:cs typeface="Calibri"/>
                <a:sym typeface="Calibri"/>
              </a:rPr>
            </a:br>
            <a:r>
              <a:rPr lang="en-CA" sz="1800" dirty="0">
                <a:solidFill>
                  <a:srgbClr val="833C0B"/>
                </a:solidFill>
                <a:latin typeface="Calibri"/>
                <a:ea typeface="Calibri"/>
                <a:cs typeface="Calibri"/>
                <a:sym typeface="Calibri"/>
              </a:rPr>
              <a:t>Amen</a:t>
            </a:r>
            <a:endParaRPr dirty="0"/>
          </a:p>
          <a:p>
            <a:pPr marL="0" lvl="0" indent="0" algn="l" rtl="0">
              <a:lnSpc>
                <a:spcPct val="90000"/>
              </a:lnSpc>
              <a:spcBef>
                <a:spcPts val="1000"/>
              </a:spcBef>
              <a:spcAft>
                <a:spcPts val="0"/>
              </a:spcAft>
              <a:buClr>
                <a:schemeClr val="dk1"/>
              </a:buClr>
              <a:buSzPct val="100000"/>
              <a:buNone/>
            </a:pPr>
            <a:endParaRPr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40"/>
          <p:cNvSpPr txBox="1">
            <a:spLocks noGrp="1"/>
          </p:cNvSpPr>
          <p:nvPr>
            <p:ph type="body" idx="1"/>
          </p:nvPr>
        </p:nvSpPr>
        <p:spPr>
          <a:xfrm>
            <a:off x="418454" y="418455"/>
            <a:ext cx="11267268" cy="6044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endParaRPr>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3200"/>
              <a:buNone/>
            </a:pPr>
            <a:endParaRPr sz="3200">
              <a:solidFill>
                <a:srgbClr val="833C0B"/>
              </a:solidFill>
              <a:latin typeface="Calibri"/>
              <a:ea typeface="Calibri"/>
              <a:cs typeface="Calibri"/>
              <a:sym typeface="Calibri"/>
            </a:endParaRPr>
          </a:p>
          <a:p>
            <a:pPr marL="0" lvl="0" indent="0" algn="ctr" rtl="0">
              <a:lnSpc>
                <a:spcPct val="90000"/>
              </a:lnSpc>
              <a:spcBef>
                <a:spcPts val="1000"/>
              </a:spcBef>
              <a:spcAft>
                <a:spcPts val="0"/>
              </a:spcAft>
              <a:buClr>
                <a:schemeClr val="dk1"/>
              </a:buClr>
              <a:buSzPts val="5400"/>
              <a:buNone/>
            </a:pPr>
            <a:endParaRPr sz="5400" b="1">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3200"/>
              <a:buNone/>
            </a:pPr>
            <a:endParaRPr sz="3200">
              <a:solidFill>
                <a:srgbClr val="833C0B"/>
              </a:solidFill>
              <a:latin typeface="Calibri"/>
              <a:ea typeface="Calibri"/>
              <a:cs typeface="Calibri"/>
              <a:sym typeface="Calibri"/>
            </a:endParaRPr>
          </a:p>
        </p:txBody>
      </p:sp>
      <p:pic>
        <p:nvPicPr>
          <p:cNvPr id="338" name="Google Shape;338;p40"/>
          <p:cNvPicPr preferRelativeResize="0"/>
          <p:nvPr/>
        </p:nvPicPr>
        <p:blipFill rotWithShape="1">
          <a:blip r:embed="rId3">
            <a:alphaModFix/>
          </a:blip>
          <a:srcRect/>
          <a:stretch/>
        </p:blipFill>
        <p:spPr>
          <a:xfrm>
            <a:off x="0" y="0"/>
            <a:ext cx="5171768" cy="6858000"/>
          </a:xfrm>
          <a:prstGeom prst="rect">
            <a:avLst/>
          </a:prstGeom>
          <a:noFill/>
          <a:ln>
            <a:noFill/>
          </a:ln>
        </p:spPr>
      </p:pic>
      <p:sp>
        <p:nvSpPr>
          <p:cNvPr id="339" name="Google Shape;339;p40"/>
          <p:cNvSpPr txBox="1"/>
          <p:nvPr/>
        </p:nvSpPr>
        <p:spPr>
          <a:xfrm>
            <a:off x="5421475" y="948617"/>
            <a:ext cx="5913120" cy="48013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800" dirty="0">
                <a:solidFill>
                  <a:srgbClr val="833C0B"/>
                </a:solidFill>
                <a:latin typeface="Calibri"/>
                <a:ea typeface="Calibri"/>
                <a:cs typeface="Calibri"/>
                <a:sym typeface="Calibri"/>
              </a:rPr>
              <a:t>Six days later, Jesus took with him Peter and James and John his brother and led them up a high mountain by themselves. And he was transfigured before them; and His face shone like the sun, and His garments became as white as light. And behold Moses and Elijah appeared to them, talking with Him.</a:t>
            </a:r>
            <a:endParaRPr dirty="0"/>
          </a:p>
          <a:p>
            <a:pPr marL="0" marR="0" lvl="0" indent="0" algn="r" rtl="0">
              <a:spcBef>
                <a:spcPts val="0"/>
              </a:spcBef>
              <a:spcAft>
                <a:spcPts val="0"/>
              </a:spcAft>
              <a:buNone/>
            </a:pPr>
            <a:r>
              <a:rPr lang="en-CA" sz="1600" dirty="0">
                <a:solidFill>
                  <a:srgbClr val="833C0B"/>
                </a:solidFill>
                <a:latin typeface="Calibri"/>
                <a:ea typeface="Calibri"/>
                <a:cs typeface="Calibri"/>
                <a:sym typeface="Calibri"/>
              </a:rPr>
              <a:t>(Matt 17: 1-3)</a:t>
            </a:r>
            <a:endParaRPr dirty="0"/>
          </a:p>
          <a:p>
            <a:pPr marL="0" marR="0" lvl="0" indent="0" algn="l" rtl="0">
              <a:spcBef>
                <a:spcPts val="0"/>
              </a:spcBef>
              <a:spcAft>
                <a:spcPts val="0"/>
              </a:spcAft>
              <a:buNone/>
            </a:pPr>
            <a:endParaRPr sz="1800" dirty="0">
              <a:solidFill>
                <a:srgbClr val="833C0B"/>
              </a:solidFill>
              <a:latin typeface="Calibri"/>
              <a:ea typeface="Calibri"/>
              <a:cs typeface="Calibri"/>
              <a:sym typeface="Calibri"/>
            </a:endParaRPr>
          </a:p>
          <a:p>
            <a:pPr marL="0" marR="0" lvl="0" indent="0" algn="l" rtl="0">
              <a:spcBef>
                <a:spcPts val="0"/>
              </a:spcBef>
              <a:spcAft>
                <a:spcPts val="0"/>
              </a:spcAft>
              <a:buNone/>
            </a:pPr>
            <a:r>
              <a:rPr lang="en-CA" sz="1800" dirty="0">
                <a:solidFill>
                  <a:srgbClr val="833C0B"/>
                </a:solidFill>
                <a:latin typeface="Calibri"/>
                <a:ea typeface="Calibri"/>
                <a:cs typeface="Calibri"/>
                <a:sym typeface="Calibri"/>
              </a:rPr>
              <a:t>Our Father….</a:t>
            </a:r>
            <a:endParaRPr dirty="0"/>
          </a:p>
          <a:p>
            <a:pPr marL="0" marR="0" lvl="0" indent="0" algn="l" rtl="0">
              <a:spcBef>
                <a:spcPts val="0"/>
              </a:spcBef>
              <a:spcAft>
                <a:spcPts val="0"/>
              </a:spcAft>
              <a:buNone/>
            </a:pPr>
            <a:endParaRPr sz="1800" dirty="0">
              <a:solidFill>
                <a:srgbClr val="833C0B"/>
              </a:solidFill>
              <a:latin typeface="Calibri"/>
              <a:ea typeface="Calibri"/>
              <a:cs typeface="Calibri"/>
              <a:sym typeface="Calibri"/>
            </a:endParaRPr>
          </a:p>
          <a:p>
            <a:pPr marL="0" marR="0" lvl="0" indent="0" algn="l" rtl="0">
              <a:spcBef>
                <a:spcPts val="0"/>
              </a:spcBef>
              <a:spcAft>
                <a:spcPts val="0"/>
              </a:spcAft>
              <a:buNone/>
            </a:pPr>
            <a:r>
              <a:rPr lang="en-CA" sz="1800" dirty="0">
                <a:solidFill>
                  <a:srgbClr val="833C0B"/>
                </a:solidFill>
                <a:latin typeface="Calibri"/>
                <a:ea typeface="Calibri"/>
                <a:cs typeface="Calibri"/>
                <a:sym typeface="Calibri"/>
              </a:rPr>
              <a:t>Hail Mary…. X10</a:t>
            </a:r>
            <a:endParaRPr dirty="0"/>
          </a:p>
          <a:p>
            <a:pPr marL="0" marR="0" lvl="0" indent="0" algn="l" rtl="0">
              <a:spcBef>
                <a:spcPts val="0"/>
              </a:spcBef>
              <a:spcAft>
                <a:spcPts val="0"/>
              </a:spcAft>
              <a:buNone/>
            </a:pPr>
            <a:endParaRPr sz="1800" dirty="0">
              <a:solidFill>
                <a:srgbClr val="833C0B"/>
              </a:solidFill>
              <a:latin typeface="Calibri"/>
              <a:ea typeface="Calibri"/>
              <a:cs typeface="Calibri"/>
              <a:sym typeface="Calibri"/>
            </a:endParaRPr>
          </a:p>
          <a:p>
            <a:pPr marL="0" marR="0" lvl="0" indent="0" algn="l" rtl="0">
              <a:spcBef>
                <a:spcPts val="0"/>
              </a:spcBef>
              <a:spcAft>
                <a:spcPts val="0"/>
              </a:spcAft>
              <a:buNone/>
            </a:pPr>
            <a:r>
              <a:rPr lang="en-CA" sz="1800" dirty="0">
                <a:solidFill>
                  <a:srgbClr val="833C0B"/>
                </a:solidFill>
                <a:latin typeface="Calibri"/>
                <a:ea typeface="Calibri"/>
                <a:cs typeface="Calibri"/>
                <a:sym typeface="Calibri"/>
              </a:rPr>
              <a:t>Glory Be….</a:t>
            </a:r>
            <a:endParaRPr dirty="0"/>
          </a:p>
          <a:p>
            <a:pPr marL="0" marR="0" lvl="0" indent="0" algn="l" rtl="0">
              <a:spcBef>
                <a:spcPts val="0"/>
              </a:spcBef>
              <a:spcAft>
                <a:spcPts val="0"/>
              </a:spcAft>
              <a:buNone/>
            </a:pPr>
            <a:endParaRPr sz="1800" dirty="0">
              <a:solidFill>
                <a:srgbClr val="833C0B"/>
              </a:solidFill>
              <a:latin typeface="Calibri"/>
              <a:ea typeface="Calibri"/>
              <a:cs typeface="Calibri"/>
              <a:sym typeface="Calibri"/>
            </a:endParaRPr>
          </a:p>
          <a:p>
            <a:pPr marL="0" marR="0" lvl="0" indent="0" algn="l" rtl="0">
              <a:spcBef>
                <a:spcPts val="0"/>
              </a:spcBef>
              <a:spcAft>
                <a:spcPts val="0"/>
              </a:spcAft>
              <a:buNone/>
            </a:pPr>
            <a:r>
              <a:rPr lang="en-CA" sz="1800" dirty="0">
                <a:solidFill>
                  <a:srgbClr val="833C0B"/>
                </a:solidFill>
                <a:latin typeface="Calibri"/>
                <a:ea typeface="Calibri"/>
                <a:cs typeface="Calibri"/>
                <a:sym typeface="Calibri"/>
              </a:rPr>
              <a:t>Oh, my Jesus forgive us our sins, save us from the fires of hell. Lead all souls to heaven, especially those who are most in need of your mercy. Amen </a:t>
            </a:r>
            <a:endParaRPr dirty="0"/>
          </a:p>
          <a:p>
            <a:pPr marL="0" marR="0" lvl="0" indent="0" algn="l" rtl="0">
              <a:spcBef>
                <a:spcPts val="0"/>
              </a:spcBef>
              <a:spcAft>
                <a:spcPts val="0"/>
              </a:spcAft>
              <a:buNone/>
            </a:pPr>
            <a:endParaRPr sz="1800" dirty="0">
              <a:solidFill>
                <a:srgbClr val="833C0B"/>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41"/>
          <p:cNvSpPr txBox="1">
            <a:spLocks noGrp="1"/>
          </p:cNvSpPr>
          <p:nvPr>
            <p:ph type="body" idx="1"/>
          </p:nvPr>
        </p:nvSpPr>
        <p:spPr>
          <a:xfrm>
            <a:off x="418454" y="418455"/>
            <a:ext cx="11267268" cy="6044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endParaRPr>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3200"/>
              <a:buNone/>
            </a:pPr>
            <a:endParaRPr sz="3200">
              <a:solidFill>
                <a:srgbClr val="833C0B"/>
              </a:solidFill>
              <a:latin typeface="Calibri"/>
              <a:ea typeface="Calibri"/>
              <a:cs typeface="Calibri"/>
              <a:sym typeface="Calibri"/>
            </a:endParaRPr>
          </a:p>
          <a:p>
            <a:pPr marL="0" lvl="0" indent="0" algn="ctr" rtl="0">
              <a:lnSpc>
                <a:spcPct val="90000"/>
              </a:lnSpc>
              <a:spcBef>
                <a:spcPts val="1000"/>
              </a:spcBef>
              <a:spcAft>
                <a:spcPts val="0"/>
              </a:spcAft>
              <a:buClr>
                <a:schemeClr val="dk1"/>
              </a:buClr>
              <a:buSzPts val="5400"/>
              <a:buNone/>
            </a:pPr>
            <a:endParaRPr sz="5400" b="1">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3200"/>
              <a:buNone/>
            </a:pPr>
            <a:endParaRPr sz="3200">
              <a:solidFill>
                <a:srgbClr val="833C0B"/>
              </a:solidFill>
              <a:latin typeface="Calibri"/>
              <a:ea typeface="Calibri"/>
              <a:cs typeface="Calibri"/>
              <a:sym typeface="Calibri"/>
            </a:endParaRPr>
          </a:p>
        </p:txBody>
      </p:sp>
      <p:pic>
        <p:nvPicPr>
          <p:cNvPr id="345" name="Google Shape;345;p41"/>
          <p:cNvPicPr preferRelativeResize="0"/>
          <p:nvPr/>
        </p:nvPicPr>
        <p:blipFill rotWithShape="1">
          <a:blip r:embed="rId3">
            <a:alphaModFix/>
          </a:blip>
          <a:srcRect/>
          <a:stretch/>
        </p:blipFill>
        <p:spPr>
          <a:xfrm>
            <a:off x="0" y="11624"/>
            <a:ext cx="5142583" cy="6858000"/>
          </a:xfrm>
          <a:prstGeom prst="rect">
            <a:avLst/>
          </a:prstGeom>
          <a:noFill/>
          <a:ln>
            <a:noFill/>
          </a:ln>
        </p:spPr>
      </p:pic>
      <p:sp>
        <p:nvSpPr>
          <p:cNvPr id="346" name="Google Shape;346;p41"/>
          <p:cNvSpPr txBox="1"/>
          <p:nvPr/>
        </p:nvSpPr>
        <p:spPr>
          <a:xfrm>
            <a:off x="5547360" y="1036320"/>
            <a:ext cx="5571744" cy="563231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800" dirty="0">
                <a:solidFill>
                  <a:srgbClr val="833C0B"/>
                </a:solidFill>
                <a:latin typeface="Calibri"/>
                <a:ea typeface="Calibri"/>
                <a:cs typeface="Calibri"/>
                <a:sym typeface="Calibri"/>
              </a:rPr>
              <a:t>When the hour had come, he reclined at the table, and the apostles with Him. And he said to them, I have earnestly desired to eat this Passover with you before I suffer.; for I say to you, I shall never again eat it until it is fulfilled in the kingdom of God.</a:t>
            </a:r>
            <a:endParaRPr dirty="0"/>
          </a:p>
          <a:p>
            <a:pPr marL="0" marR="0" lvl="0" indent="0" algn="r" rtl="0">
              <a:spcBef>
                <a:spcPts val="0"/>
              </a:spcBef>
              <a:spcAft>
                <a:spcPts val="0"/>
              </a:spcAft>
              <a:buNone/>
            </a:pPr>
            <a:r>
              <a:rPr lang="en-CA" sz="1600" dirty="0">
                <a:solidFill>
                  <a:srgbClr val="833C0B"/>
                </a:solidFill>
                <a:latin typeface="Calibri"/>
                <a:ea typeface="Calibri"/>
                <a:cs typeface="Calibri"/>
                <a:sym typeface="Calibri"/>
              </a:rPr>
              <a:t>(Luke 22: 14-16)</a:t>
            </a:r>
            <a:endParaRPr dirty="0"/>
          </a:p>
          <a:p>
            <a:pPr marL="0" marR="0" lvl="0" indent="0" algn="l" rtl="0">
              <a:spcBef>
                <a:spcPts val="0"/>
              </a:spcBef>
              <a:spcAft>
                <a:spcPts val="0"/>
              </a:spcAft>
              <a:buNone/>
            </a:pPr>
            <a:endParaRPr sz="1800" dirty="0">
              <a:solidFill>
                <a:srgbClr val="833C0B"/>
              </a:solidFill>
              <a:latin typeface="Calibri"/>
              <a:ea typeface="Calibri"/>
              <a:cs typeface="Calibri"/>
              <a:sym typeface="Calibri"/>
            </a:endParaRPr>
          </a:p>
          <a:p>
            <a:pPr marL="0" marR="0" lvl="0" indent="0" algn="l" rtl="0">
              <a:spcBef>
                <a:spcPts val="0"/>
              </a:spcBef>
              <a:spcAft>
                <a:spcPts val="0"/>
              </a:spcAft>
              <a:buNone/>
            </a:pPr>
            <a:r>
              <a:rPr lang="en-CA" sz="1800" dirty="0">
                <a:solidFill>
                  <a:srgbClr val="833C0B"/>
                </a:solidFill>
                <a:latin typeface="Calibri"/>
                <a:ea typeface="Calibri"/>
                <a:cs typeface="Calibri"/>
                <a:sym typeface="Calibri"/>
              </a:rPr>
              <a:t>Our Father….</a:t>
            </a:r>
            <a:endParaRPr dirty="0"/>
          </a:p>
          <a:p>
            <a:pPr marL="0" marR="0" lvl="0" indent="0" algn="l" rtl="0">
              <a:spcBef>
                <a:spcPts val="0"/>
              </a:spcBef>
              <a:spcAft>
                <a:spcPts val="0"/>
              </a:spcAft>
              <a:buNone/>
            </a:pPr>
            <a:endParaRPr sz="1800" dirty="0">
              <a:solidFill>
                <a:srgbClr val="833C0B"/>
              </a:solidFill>
              <a:latin typeface="Calibri"/>
              <a:ea typeface="Calibri"/>
              <a:cs typeface="Calibri"/>
              <a:sym typeface="Calibri"/>
            </a:endParaRPr>
          </a:p>
          <a:p>
            <a:pPr marL="0" marR="0" lvl="0" indent="0" algn="l" rtl="0">
              <a:spcBef>
                <a:spcPts val="0"/>
              </a:spcBef>
              <a:spcAft>
                <a:spcPts val="0"/>
              </a:spcAft>
              <a:buNone/>
            </a:pPr>
            <a:r>
              <a:rPr lang="en-CA" sz="1800" dirty="0">
                <a:solidFill>
                  <a:srgbClr val="833C0B"/>
                </a:solidFill>
                <a:latin typeface="Calibri"/>
                <a:ea typeface="Calibri"/>
                <a:cs typeface="Calibri"/>
                <a:sym typeface="Calibri"/>
              </a:rPr>
              <a:t>Hail Mary…. X10</a:t>
            </a:r>
            <a:endParaRPr dirty="0"/>
          </a:p>
          <a:p>
            <a:pPr marL="0" marR="0" lvl="0" indent="0" algn="l" rtl="0">
              <a:spcBef>
                <a:spcPts val="0"/>
              </a:spcBef>
              <a:spcAft>
                <a:spcPts val="0"/>
              </a:spcAft>
              <a:buNone/>
            </a:pPr>
            <a:endParaRPr sz="1800" dirty="0">
              <a:solidFill>
                <a:srgbClr val="833C0B"/>
              </a:solidFill>
              <a:latin typeface="Calibri"/>
              <a:ea typeface="Calibri"/>
              <a:cs typeface="Calibri"/>
              <a:sym typeface="Calibri"/>
            </a:endParaRPr>
          </a:p>
          <a:p>
            <a:pPr marL="0" marR="0" lvl="0" indent="0" algn="l" rtl="0">
              <a:spcBef>
                <a:spcPts val="0"/>
              </a:spcBef>
              <a:spcAft>
                <a:spcPts val="0"/>
              </a:spcAft>
              <a:buNone/>
            </a:pPr>
            <a:r>
              <a:rPr lang="en-CA" sz="1800" dirty="0">
                <a:solidFill>
                  <a:srgbClr val="833C0B"/>
                </a:solidFill>
                <a:latin typeface="Calibri"/>
                <a:ea typeface="Calibri"/>
                <a:cs typeface="Calibri"/>
                <a:sym typeface="Calibri"/>
              </a:rPr>
              <a:t>Glory Be….</a:t>
            </a:r>
            <a:endParaRPr dirty="0"/>
          </a:p>
          <a:p>
            <a:pPr marL="0" marR="0" lvl="0" indent="0" algn="l" rtl="0">
              <a:spcBef>
                <a:spcPts val="0"/>
              </a:spcBef>
              <a:spcAft>
                <a:spcPts val="0"/>
              </a:spcAft>
              <a:buNone/>
            </a:pPr>
            <a:endParaRPr sz="1800" dirty="0">
              <a:solidFill>
                <a:srgbClr val="833C0B"/>
              </a:solidFill>
              <a:latin typeface="Calibri"/>
              <a:ea typeface="Calibri"/>
              <a:cs typeface="Calibri"/>
              <a:sym typeface="Calibri"/>
            </a:endParaRPr>
          </a:p>
          <a:p>
            <a:pPr marL="0" marR="0" lvl="0" indent="0" algn="l" rtl="0">
              <a:spcBef>
                <a:spcPts val="0"/>
              </a:spcBef>
              <a:spcAft>
                <a:spcPts val="0"/>
              </a:spcAft>
              <a:buNone/>
            </a:pPr>
            <a:r>
              <a:rPr lang="en-CA" sz="1800" dirty="0">
                <a:solidFill>
                  <a:srgbClr val="833C0B"/>
                </a:solidFill>
                <a:latin typeface="Calibri"/>
                <a:ea typeface="Calibri"/>
                <a:cs typeface="Calibri"/>
                <a:sym typeface="Calibri"/>
              </a:rPr>
              <a:t>Oh, my Jesus forgive us our sins, save us from the fires of hell. Lead all souls to heaven, especially those who are most in need of your mercy. Amen </a:t>
            </a:r>
            <a:endParaRPr dirty="0"/>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42"/>
          <p:cNvSpPr txBox="1">
            <a:spLocks noGrp="1"/>
          </p:cNvSpPr>
          <p:nvPr>
            <p:ph type="body" idx="1"/>
          </p:nvPr>
        </p:nvSpPr>
        <p:spPr>
          <a:xfrm>
            <a:off x="418454" y="418455"/>
            <a:ext cx="11267268" cy="6044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None/>
            </a:pPr>
            <a:endParaRPr sz="3200">
              <a:solidFill>
                <a:srgbClr val="833C0B"/>
              </a:solidFill>
              <a:latin typeface="Calibri"/>
              <a:ea typeface="Calibri"/>
              <a:cs typeface="Calibri"/>
              <a:sym typeface="Calibri"/>
            </a:endParaRPr>
          </a:p>
          <a:p>
            <a:pPr marL="0" lvl="0" indent="0" algn="ctr" rtl="0">
              <a:lnSpc>
                <a:spcPct val="90000"/>
              </a:lnSpc>
              <a:spcBef>
                <a:spcPts val="1000"/>
              </a:spcBef>
              <a:spcAft>
                <a:spcPts val="0"/>
              </a:spcAft>
              <a:buClr>
                <a:schemeClr val="dk1"/>
              </a:buClr>
              <a:buSzPts val="5400"/>
              <a:buNone/>
            </a:pPr>
            <a:endParaRPr sz="5400" b="1">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3200"/>
              <a:buNone/>
            </a:pPr>
            <a:endParaRPr sz="3200">
              <a:solidFill>
                <a:srgbClr val="833C0B"/>
              </a:solidFill>
              <a:latin typeface="Calibri"/>
              <a:ea typeface="Calibri"/>
              <a:cs typeface="Calibri"/>
              <a:sym typeface="Calibri"/>
            </a:endParaRPr>
          </a:p>
        </p:txBody>
      </p:sp>
      <p:sp>
        <p:nvSpPr>
          <p:cNvPr id="352" name="Google Shape;352;p42"/>
          <p:cNvSpPr txBox="1"/>
          <p:nvPr/>
        </p:nvSpPr>
        <p:spPr>
          <a:xfrm flipH="1">
            <a:off x="652581" y="613309"/>
            <a:ext cx="10710362" cy="501675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3200" b="1">
                <a:solidFill>
                  <a:srgbClr val="833C0B"/>
                </a:solidFill>
                <a:latin typeface="Calibri"/>
                <a:ea typeface="Calibri"/>
                <a:cs typeface="Calibri"/>
                <a:sym typeface="Calibri"/>
              </a:rPr>
              <a:t>Hail Holy Queen:</a:t>
            </a:r>
            <a:endParaRPr/>
          </a:p>
          <a:p>
            <a:pPr marL="0" marR="0" lvl="0" indent="0" algn="l" rtl="0">
              <a:spcBef>
                <a:spcPts val="0"/>
              </a:spcBef>
              <a:spcAft>
                <a:spcPts val="0"/>
              </a:spcAft>
              <a:buNone/>
            </a:pPr>
            <a:endParaRPr sz="3200">
              <a:solidFill>
                <a:srgbClr val="833C0B"/>
              </a:solidFill>
              <a:latin typeface="Calibri"/>
              <a:ea typeface="Calibri"/>
              <a:cs typeface="Calibri"/>
              <a:sym typeface="Calibri"/>
            </a:endParaRPr>
          </a:p>
          <a:p>
            <a:pPr marL="0" marR="0" lvl="0" indent="0" algn="l" rtl="0">
              <a:spcBef>
                <a:spcPts val="0"/>
              </a:spcBef>
              <a:spcAft>
                <a:spcPts val="0"/>
              </a:spcAft>
              <a:buNone/>
            </a:pPr>
            <a:r>
              <a:rPr lang="en-CA" sz="3200">
                <a:solidFill>
                  <a:srgbClr val="833C0B"/>
                </a:solidFill>
                <a:latin typeface="Calibri"/>
                <a:ea typeface="Calibri"/>
                <a:cs typeface="Calibri"/>
                <a:sym typeface="Calibri"/>
              </a:rPr>
              <a:t>Hail Holy Queen, Mother of Mercy! Our life, our sweetness and our hope! To thee do we cry, poor banished children of Eve, to thee do we send up our sighs, mourning and weeping in this valley of tears. Turn then, most gracious advocate, thy eyes of mercy towards us; and after this, our exile, show unto us the blessed fruit of thy womb, Jesus. O clement, O loving, O sweet Virgin Mary. Pray for us O Holy Mother of God, That we may be made worthy of the promises of Christ</a:t>
            </a:r>
            <a:r>
              <a:rPr lang="en-CA" sz="1800">
                <a:solidFill>
                  <a:srgbClr val="833C0B"/>
                </a:solidFill>
                <a:latin typeface="Calibri"/>
                <a:ea typeface="Calibri"/>
                <a:cs typeface="Calibri"/>
                <a:sym typeface="Calibri"/>
              </a:rPr>
              <a:t>.</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43"/>
          <p:cNvSpPr txBox="1">
            <a:spLocks noGrp="1"/>
          </p:cNvSpPr>
          <p:nvPr>
            <p:ph type="body" idx="1"/>
          </p:nvPr>
        </p:nvSpPr>
        <p:spPr>
          <a:xfrm>
            <a:off x="418454" y="418455"/>
            <a:ext cx="11267268" cy="6044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None/>
            </a:pPr>
            <a:endParaRPr sz="3200">
              <a:solidFill>
                <a:srgbClr val="833C0B"/>
              </a:solidFill>
              <a:latin typeface="Calibri"/>
              <a:ea typeface="Calibri"/>
              <a:cs typeface="Calibri"/>
              <a:sym typeface="Calibri"/>
            </a:endParaRPr>
          </a:p>
          <a:p>
            <a:pPr marL="0" lvl="0" indent="0" algn="ctr" rtl="0">
              <a:lnSpc>
                <a:spcPct val="90000"/>
              </a:lnSpc>
              <a:spcBef>
                <a:spcPts val="1000"/>
              </a:spcBef>
              <a:spcAft>
                <a:spcPts val="0"/>
              </a:spcAft>
              <a:buClr>
                <a:schemeClr val="dk1"/>
              </a:buClr>
              <a:buSzPts val="5400"/>
              <a:buNone/>
            </a:pPr>
            <a:endParaRPr sz="5400" b="1">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3200"/>
              <a:buNone/>
            </a:pPr>
            <a:endParaRPr sz="3200">
              <a:solidFill>
                <a:srgbClr val="833C0B"/>
              </a:solidFill>
              <a:latin typeface="Calibri"/>
              <a:ea typeface="Calibri"/>
              <a:cs typeface="Calibri"/>
              <a:sym typeface="Calibri"/>
            </a:endParaRPr>
          </a:p>
        </p:txBody>
      </p:sp>
      <p:sp>
        <p:nvSpPr>
          <p:cNvPr id="358" name="Google Shape;358;p43"/>
          <p:cNvSpPr txBox="1"/>
          <p:nvPr/>
        </p:nvSpPr>
        <p:spPr>
          <a:xfrm flipH="1">
            <a:off x="713671" y="548580"/>
            <a:ext cx="3453385" cy="63094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600" dirty="0">
                <a:solidFill>
                  <a:srgbClr val="833C0B"/>
                </a:solidFill>
                <a:latin typeface="Calibri"/>
                <a:ea typeface="Calibri"/>
                <a:cs typeface="Calibri"/>
                <a:sym typeface="Calibri"/>
              </a:rPr>
              <a:t>Lord have mercy</a:t>
            </a:r>
            <a:endParaRPr dirty="0"/>
          </a:p>
          <a:p>
            <a:pPr marL="0" marR="0" lvl="0" indent="0" algn="l" rtl="0">
              <a:spcBef>
                <a:spcPts val="0"/>
              </a:spcBef>
              <a:spcAft>
                <a:spcPts val="0"/>
              </a:spcAft>
              <a:buNone/>
            </a:pPr>
            <a:r>
              <a:rPr lang="en-CA" sz="1600" dirty="0">
                <a:solidFill>
                  <a:srgbClr val="833C0B"/>
                </a:solidFill>
                <a:latin typeface="Calibri"/>
                <a:ea typeface="Calibri"/>
                <a:cs typeface="Calibri"/>
                <a:sym typeface="Calibri"/>
              </a:rPr>
              <a:t>- Lord have mercy</a:t>
            </a:r>
            <a:endParaRPr dirty="0"/>
          </a:p>
          <a:p>
            <a:pPr marL="0" marR="0" lvl="0" indent="0" algn="l" rtl="0">
              <a:spcBef>
                <a:spcPts val="0"/>
              </a:spcBef>
              <a:spcAft>
                <a:spcPts val="0"/>
              </a:spcAft>
              <a:buNone/>
            </a:pPr>
            <a:endParaRPr sz="1600" dirty="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dirty="0">
                <a:solidFill>
                  <a:srgbClr val="833C0B"/>
                </a:solidFill>
                <a:latin typeface="Calibri"/>
                <a:ea typeface="Calibri"/>
                <a:cs typeface="Calibri"/>
                <a:sym typeface="Calibri"/>
              </a:rPr>
              <a:t>Christ have mercy</a:t>
            </a:r>
            <a:endParaRPr dirty="0"/>
          </a:p>
          <a:p>
            <a:pPr marL="0" marR="0" lvl="0" indent="0" algn="l" rtl="0">
              <a:spcBef>
                <a:spcPts val="0"/>
              </a:spcBef>
              <a:spcAft>
                <a:spcPts val="0"/>
              </a:spcAft>
              <a:buNone/>
            </a:pPr>
            <a:r>
              <a:rPr lang="en-CA" sz="1600" dirty="0">
                <a:solidFill>
                  <a:srgbClr val="833C0B"/>
                </a:solidFill>
                <a:latin typeface="Calibri"/>
                <a:ea typeface="Calibri"/>
                <a:cs typeface="Calibri"/>
                <a:sym typeface="Calibri"/>
              </a:rPr>
              <a:t>- Christ have mercy</a:t>
            </a:r>
            <a:endParaRPr dirty="0"/>
          </a:p>
          <a:p>
            <a:pPr marL="0" marR="0" lvl="0" indent="0" algn="l" rtl="0">
              <a:spcBef>
                <a:spcPts val="0"/>
              </a:spcBef>
              <a:spcAft>
                <a:spcPts val="0"/>
              </a:spcAft>
              <a:buNone/>
            </a:pPr>
            <a:endParaRPr sz="1600" dirty="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dirty="0">
                <a:solidFill>
                  <a:srgbClr val="833C0B"/>
                </a:solidFill>
                <a:latin typeface="Calibri"/>
                <a:ea typeface="Calibri"/>
                <a:cs typeface="Calibri"/>
                <a:sym typeface="Calibri"/>
              </a:rPr>
              <a:t>Lord have mercy</a:t>
            </a:r>
            <a:endParaRPr dirty="0"/>
          </a:p>
          <a:p>
            <a:pPr marL="0" marR="0" lvl="0" indent="0" algn="l" rtl="0">
              <a:spcBef>
                <a:spcPts val="0"/>
              </a:spcBef>
              <a:spcAft>
                <a:spcPts val="0"/>
              </a:spcAft>
              <a:buNone/>
            </a:pPr>
            <a:r>
              <a:rPr lang="en-CA" sz="1600" dirty="0">
                <a:solidFill>
                  <a:srgbClr val="833C0B"/>
                </a:solidFill>
                <a:latin typeface="Calibri"/>
                <a:ea typeface="Calibri"/>
                <a:cs typeface="Calibri"/>
                <a:sym typeface="Calibri"/>
              </a:rPr>
              <a:t>- Lord have mercy </a:t>
            </a:r>
            <a:endParaRPr dirty="0"/>
          </a:p>
          <a:p>
            <a:pPr marL="0" marR="0" lvl="0" indent="0" algn="l" rtl="0">
              <a:spcBef>
                <a:spcPts val="0"/>
              </a:spcBef>
              <a:spcAft>
                <a:spcPts val="0"/>
              </a:spcAft>
              <a:buNone/>
            </a:pPr>
            <a:endParaRPr sz="1600" dirty="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dirty="0">
                <a:solidFill>
                  <a:srgbClr val="833C0B"/>
                </a:solidFill>
                <a:latin typeface="Calibri"/>
                <a:ea typeface="Calibri"/>
                <a:cs typeface="Calibri"/>
                <a:sym typeface="Calibri"/>
              </a:rPr>
              <a:t>Christ hear us.</a:t>
            </a:r>
            <a:endParaRPr dirty="0"/>
          </a:p>
          <a:p>
            <a:pPr marL="0" marR="0" lvl="0" indent="0" algn="l" rtl="0">
              <a:spcBef>
                <a:spcPts val="0"/>
              </a:spcBef>
              <a:spcAft>
                <a:spcPts val="0"/>
              </a:spcAft>
              <a:buNone/>
            </a:pPr>
            <a:r>
              <a:rPr lang="en-CA" sz="1600" dirty="0">
                <a:solidFill>
                  <a:srgbClr val="833C0B"/>
                </a:solidFill>
                <a:latin typeface="Calibri"/>
                <a:ea typeface="Calibri"/>
                <a:cs typeface="Calibri"/>
                <a:sym typeface="Calibri"/>
              </a:rPr>
              <a:t>- Christ graciously hear us.</a:t>
            </a:r>
            <a:endParaRPr dirty="0"/>
          </a:p>
          <a:p>
            <a:pPr marL="0" marR="0" lvl="0" indent="0" algn="l" rtl="0">
              <a:spcBef>
                <a:spcPts val="0"/>
              </a:spcBef>
              <a:spcAft>
                <a:spcPts val="0"/>
              </a:spcAft>
              <a:buNone/>
            </a:pPr>
            <a:endParaRPr sz="1600" dirty="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dirty="0">
                <a:solidFill>
                  <a:srgbClr val="833C0B"/>
                </a:solidFill>
                <a:latin typeface="Calibri"/>
                <a:ea typeface="Calibri"/>
                <a:cs typeface="Calibri"/>
                <a:sym typeface="Calibri"/>
              </a:rPr>
              <a:t>God the Father of heaven</a:t>
            </a:r>
            <a:endParaRPr dirty="0"/>
          </a:p>
          <a:p>
            <a:pPr marL="0" marR="0" lvl="0" indent="0" algn="l" rtl="0">
              <a:spcBef>
                <a:spcPts val="0"/>
              </a:spcBef>
              <a:spcAft>
                <a:spcPts val="0"/>
              </a:spcAft>
              <a:buNone/>
            </a:pPr>
            <a:r>
              <a:rPr lang="en-CA" sz="1600" dirty="0">
                <a:solidFill>
                  <a:srgbClr val="833C0B"/>
                </a:solidFill>
                <a:latin typeface="Calibri"/>
                <a:ea typeface="Calibri"/>
                <a:cs typeface="Calibri"/>
                <a:sym typeface="Calibri"/>
              </a:rPr>
              <a:t>- Have mercy on us</a:t>
            </a:r>
            <a:endParaRPr dirty="0"/>
          </a:p>
          <a:p>
            <a:pPr marL="0" marR="0" lvl="0" indent="0" algn="l" rtl="0">
              <a:spcBef>
                <a:spcPts val="0"/>
              </a:spcBef>
              <a:spcAft>
                <a:spcPts val="0"/>
              </a:spcAft>
              <a:buNone/>
            </a:pPr>
            <a:endParaRPr sz="1600" dirty="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dirty="0">
                <a:solidFill>
                  <a:srgbClr val="833C0B"/>
                </a:solidFill>
                <a:latin typeface="Calibri"/>
                <a:ea typeface="Calibri"/>
                <a:cs typeface="Calibri"/>
                <a:sym typeface="Calibri"/>
              </a:rPr>
              <a:t>God the Son, Redeemer of the world</a:t>
            </a:r>
            <a:endParaRPr dirty="0"/>
          </a:p>
          <a:p>
            <a:pPr marL="0" marR="0" lvl="0" indent="0" algn="l" rtl="0">
              <a:spcBef>
                <a:spcPts val="0"/>
              </a:spcBef>
              <a:spcAft>
                <a:spcPts val="0"/>
              </a:spcAft>
              <a:buNone/>
            </a:pPr>
            <a:r>
              <a:rPr lang="en-CA" sz="1600" dirty="0">
                <a:solidFill>
                  <a:srgbClr val="833C0B"/>
                </a:solidFill>
                <a:latin typeface="Calibri"/>
                <a:ea typeface="Calibri"/>
                <a:cs typeface="Calibri"/>
                <a:sym typeface="Calibri"/>
              </a:rPr>
              <a:t>-Have mercy on us.</a:t>
            </a:r>
            <a:endParaRPr dirty="0"/>
          </a:p>
          <a:p>
            <a:pPr marL="0" marR="0" lvl="0" indent="0" algn="l" rtl="0">
              <a:spcBef>
                <a:spcPts val="0"/>
              </a:spcBef>
              <a:spcAft>
                <a:spcPts val="0"/>
              </a:spcAft>
              <a:buNone/>
            </a:pPr>
            <a:endParaRPr sz="1600" dirty="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dirty="0">
                <a:solidFill>
                  <a:srgbClr val="833C0B"/>
                </a:solidFill>
                <a:latin typeface="Calibri"/>
                <a:ea typeface="Calibri"/>
                <a:cs typeface="Calibri"/>
                <a:sym typeface="Calibri"/>
              </a:rPr>
              <a:t>God the Holy Spirit</a:t>
            </a:r>
            <a:endParaRPr dirty="0"/>
          </a:p>
          <a:p>
            <a:pPr marL="0" marR="0" lvl="0" indent="0" algn="l" rtl="0">
              <a:spcBef>
                <a:spcPts val="0"/>
              </a:spcBef>
              <a:spcAft>
                <a:spcPts val="0"/>
              </a:spcAft>
              <a:buNone/>
            </a:pPr>
            <a:r>
              <a:rPr lang="en-CA" sz="1600" dirty="0">
                <a:solidFill>
                  <a:srgbClr val="833C0B"/>
                </a:solidFill>
                <a:latin typeface="Calibri"/>
                <a:ea typeface="Calibri"/>
                <a:cs typeface="Calibri"/>
                <a:sym typeface="Calibri"/>
              </a:rPr>
              <a:t>- Have mercy on us.</a:t>
            </a:r>
            <a:endParaRPr dirty="0"/>
          </a:p>
          <a:p>
            <a:pPr marL="0" marR="0" lvl="0" indent="0" algn="l" rtl="0">
              <a:spcBef>
                <a:spcPts val="0"/>
              </a:spcBef>
              <a:spcAft>
                <a:spcPts val="0"/>
              </a:spcAft>
              <a:buNone/>
            </a:pPr>
            <a:endParaRPr sz="1600" dirty="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dirty="0">
                <a:solidFill>
                  <a:srgbClr val="833C0B"/>
                </a:solidFill>
                <a:latin typeface="Calibri"/>
                <a:ea typeface="Calibri"/>
                <a:cs typeface="Calibri"/>
                <a:sym typeface="Calibri"/>
              </a:rPr>
              <a:t>Holy Trinity, one God</a:t>
            </a:r>
            <a:endParaRPr dirty="0"/>
          </a:p>
          <a:p>
            <a:pPr marL="0" marR="0" lvl="0" indent="0" algn="l" rtl="0">
              <a:spcBef>
                <a:spcPts val="0"/>
              </a:spcBef>
              <a:spcAft>
                <a:spcPts val="0"/>
              </a:spcAft>
              <a:buNone/>
            </a:pPr>
            <a:r>
              <a:rPr lang="en-CA" sz="1600" dirty="0">
                <a:solidFill>
                  <a:srgbClr val="833C0B"/>
                </a:solidFill>
                <a:latin typeface="Calibri"/>
                <a:ea typeface="Calibri"/>
                <a:cs typeface="Calibri"/>
                <a:sym typeface="Calibri"/>
              </a:rPr>
              <a:t>- Have mercy on us.</a:t>
            </a:r>
            <a:endParaRPr dirty="0"/>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359" name="Google Shape;359;p43"/>
          <p:cNvSpPr txBox="1"/>
          <p:nvPr/>
        </p:nvSpPr>
        <p:spPr>
          <a:xfrm flipH="1">
            <a:off x="4793197" y="537334"/>
            <a:ext cx="2953517" cy="65864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600" dirty="0">
                <a:solidFill>
                  <a:srgbClr val="833C0B"/>
                </a:solidFill>
                <a:latin typeface="Calibri"/>
                <a:ea typeface="Calibri"/>
                <a:cs typeface="Calibri"/>
                <a:sym typeface="Calibri"/>
              </a:rPr>
              <a:t>Holy Mary</a:t>
            </a:r>
            <a:endParaRPr dirty="0"/>
          </a:p>
          <a:p>
            <a:pPr marL="0" marR="0" lvl="0" indent="0" algn="l" rtl="0">
              <a:spcBef>
                <a:spcPts val="0"/>
              </a:spcBef>
              <a:spcAft>
                <a:spcPts val="0"/>
              </a:spcAft>
              <a:buNone/>
            </a:pPr>
            <a:r>
              <a:rPr lang="en-CA" sz="1600" dirty="0">
                <a:solidFill>
                  <a:srgbClr val="833C0B"/>
                </a:solidFill>
                <a:latin typeface="Calibri"/>
                <a:ea typeface="Calibri"/>
                <a:cs typeface="Calibri"/>
                <a:sym typeface="Calibri"/>
              </a:rPr>
              <a:t>- Pray for us</a:t>
            </a:r>
            <a:endParaRPr dirty="0"/>
          </a:p>
          <a:p>
            <a:pPr marL="0" marR="0" lvl="0" indent="0" algn="l" rtl="0">
              <a:spcBef>
                <a:spcPts val="0"/>
              </a:spcBef>
              <a:spcAft>
                <a:spcPts val="0"/>
              </a:spcAft>
              <a:buNone/>
            </a:pPr>
            <a:endParaRPr sz="1600" dirty="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dirty="0">
                <a:solidFill>
                  <a:srgbClr val="833C0B"/>
                </a:solidFill>
                <a:latin typeface="Calibri"/>
                <a:ea typeface="Calibri"/>
                <a:cs typeface="Calibri"/>
                <a:sym typeface="Calibri"/>
              </a:rPr>
              <a:t>Mother of God</a:t>
            </a:r>
            <a:endParaRPr dirty="0"/>
          </a:p>
          <a:p>
            <a:pPr marL="0" marR="0" lvl="0" indent="0" algn="l" rtl="0">
              <a:spcBef>
                <a:spcPts val="0"/>
              </a:spcBef>
              <a:spcAft>
                <a:spcPts val="0"/>
              </a:spcAft>
              <a:buNone/>
            </a:pPr>
            <a:r>
              <a:rPr lang="en-CA" sz="1600" dirty="0">
                <a:solidFill>
                  <a:srgbClr val="833C0B"/>
                </a:solidFill>
                <a:latin typeface="Calibri"/>
                <a:ea typeface="Calibri"/>
                <a:cs typeface="Calibri"/>
                <a:sym typeface="Calibri"/>
              </a:rPr>
              <a:t>-Pray for us</a:t>
            </a:r>
            <a:endParaRPr dirty="0"/>
          </a:p>
          <a:p>
            <a:pPr marL="0" marR="0" lvl="0" indent="0" algn="l" rtl="0">
              <a:spcBef>
                <a:spcPts val="0"/>
              </a:spcBef>
              <a:spcAft>
                <a:spcPts val="0"/>
              </a:spcAft>
              <a:buNone/>
            </a:pPr>
            <a:endParaRPr sz="1600" dirty="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dirty="0">
                <a:solidFill>
                  <a:srgbClr val="833C0B"/>
                </a:solidFill>
                <a:latin typeface="Calibri"/>
                <a:ea typeface="Calibri"/>
                <a:cs typeface="Calibri"/>
                <a:sym typeface="Calibri"/>
              </a:rPr>
              <a:t>Saint Joseph</a:t>
            </a:r>
            <a:endParaRPr dirty="0"/>
          </a:p>
          <a:p>
            <a:pPr marL="0" marR="0" lvl="0" indent="0" algn="l" rtl="0">
              <a:spcBef>
                <a:spcPts val="0"/>
              </a:spcBef>
              <a:spcAft>
                <a:spcPts val="0"/>
              </a:spcAft>
              <a:buNone/>
            </a:pPr>
            <a:r>
              <a:rPr lang="en-CA" sz="1600" dirty="0">
                <a:solidFill>
                  <a:srgbClr val="833C0B"/>
                </a:solidFill>
                <a:latin typeface="Calibri"/>
                <a:ea typeface="Calibri"/>
                <a:cs typeface="Calibri"/>
                <a:sym typeface="Calibri"/>
              </a:rPr>
              <a:t>- Pray for us</a:t>
            </a:r>
            <a:endParaRPr dirty="0"/>
          </a:p>
          <a:p>
            <a:pPr marL="0" marR="0" lvl="0" indent="0" algn="l" rtl="0">
              <a:spcBef>
                <a:spcPts val="0"/>
              </a:spcBef>
              <a:spcAft>
                <a:spcPts val="0"/>
              </a:spcAft>
              <a:buNone/>
            </a:pPr>
            <a:endParaRPr sz="1600" dirty="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dirty="0">
                <a:solidFill>
                  <a:srgbClr val="833C0B"/>
                </a:solidFill>
                <a:latin typeface="Calibri"/>
                <a:ea typeface="Calibri"/>
                <a:cs typeface="Calibri"/>
                <a:sym typeface="Calibri"/>
              </a:rPr>
              <a:t>Saint Anne</a:t>
            </a:r>
            <a:endParaRPr dirty="0"/>
          </a:p>
          <a:p>
            <a:pPr marL="0" marR="0" lvl="0" indent="0" algn="l" rtl="0">
              <a:spcBef>
                <a:spcPts val="0"/>
              </a:spcBef>
              <a:spcAft>
                <a:spcPts val="0"/>
              </a:spcAft>
              <a:buNone/>
            </a:pPr>
            <a:r>
              <a:rPr lang="en-CA" sz="1600" dirty="0">
                <a:solidFill>
                  <a:srgbClr val="833C0B"/>
                </a:solidFill>
                <a:latin typeface="Calibri"/>
                <a:ea typeface="Calibri"/>
                <a:cs typeface="Calibri"/>
                <a:sym typeface="Calibri"/>
              </a:rPr>
              <a:t>- Pray for us</a:t>
            </a:r>
            <a:endParaRPr dirty="0"/>
          </a:p>
          <a:p>
            <a:pPr marL="0" marR="0" lvl="0" indent="0" algn="l" rtl="0">
              <a:spcBef>
                <a:spcPts val="0"/>
              </a:spcBef>
              <a:spcAft>
                <a:spcPts val="0"/>
              </a:spcAft>
              <a:buNone/>
            </a:pPr>
            <a:endParaRPr sz="1600" dirty="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dirty="0">
                <a:solidFill>
                  <a:srgbClr val="833C0B"/>
                </a:solidFill>
                <a:latin typeface="Calibri"/>
                <a:ea typeface="Calibri"/>
                <a:cs typeface="Calibri"/>
                <a:sym typeface="Calibri"/>
              </a:rPr>
              <a:t>Saint Francis</a:t>
            </a:r>
            <a:endParaRPr dirty="0"/>
          </a:p>
          <a:p>
            <a:pPr marL="0" marR="0" lvl="0" indent="0" algn="l" rtl="0">
              <a:spcBef>
                <a:spcPts val="0"/>
              </a:spcBef>
              <a:spcAft>
                <a:spcPts val="0"/>
              </a:spcAft>
              <a:buNone/>
            </a:pPr>
            <a:r>
              <a:rPr lang="en-CA" sz="1600" dirty="0">
                <a:solidFill>
                  <a:srgbClr val="833C0B"/>
                </a:solidFill>
                <a:latin typeface="Calibri"/>
                <a:ea typeface="Calibri"/>
                <a:cs typeface="Calibri"/>
                <a:sym typeface="Calibri"/>
              </a:rPr>
              <a:t>- Pray for us</a:t>
            </a:r>
            <a:endParaRPr dirty="0"/>
          </a:p>
          <a:p>
            <a:pPr marL="0" marR="0" lvl="0" indent="0" algn="l" rtl="0">
              <a:spcBef>
                <a:spcPts val="0"/>
              </a:spcBef>
              <a:spcAft>
                <a:spcPts val="0"/>
              </a:spcAft>
              <a:buNone/>
            </a:pPr>
            <a:endParaRPr sz="1600" dirty="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dirty="0">
                <a:solidFill>
                  <a:srgbClr val="833C0B"/>
                </a:solidFill>
                <a:latin typeface="Calibri"/>
                <a:ea typeface="Calibri"/>
                <a:cs typeface="Calibri"/>
                <a:sym typeface="Calibri"/>
              </a:rPr>
              <a:t>Saint Claire</a:t>
            </a:r>
            <a:endParaRPr dirty="0"/>
          </a:p>
          <a:p>
            <a:pPr marL="0" marR="0" lvl="0" indent="0" algn="l" rtl="0">
              <a:spcBef>
                <a:spcPts val="0"/>
              </a:spcBef>
              <a:spcAft>
                <a:spcPts val="0"/>
              </a:spcAft>
              <a:buNone/>
            </a:pPr>
            <a:r>
              <a:rPr lang="en-CA" sz="1600" dirty="0">
                <a:solidFill>
                  <a:srgbClr val="833C0B"/>
                </a:solidFill>
                <a:latin typeface="Calibri"/>
                <a:ea typeface="Calibri"/>
                <a:cs typeface="Calibri"/>
                <a:sym typeface="Calibri"/>
              </a:rPr>
              <a:t>- Pray for us.</a:t>
            </a:r>
            <a:endParaRPr dirty="0"/>
          </a:p>
          <a:p>
            <a:pPr marL="0" marR="0" lvl="0" indent="0" algn="l" rtl="0">
              <a:spcBef>
                <a:spcPts val="0"/>
              </a:spcBef>
              <a:spcAft>
                <a:spcPts val="0"/>
              </a:spcAft>
              <a:buNone/>
            </a:pPr>
            <a:endParaRPr sz="1600" dirty="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dirty="0">
                <a:solidFill>
                  <a:srgbClr val="833C0B"/>
                </a:solidFill>
                <a:latin typeface="Calibri"/>
                <a:ea typeface="Calibri"/>
                <a:cs typeface="Calibri"/>
                <a:sym typeface="Calibri"/>
              </a:rPr>
              <a:t>Saint Anthony of Padua</a:t>
            </a:r>
            <a:endParaRPr dirty="0"/>
          </a:p>
          <a:p>
            <a:pPr marL="0" marR="0" lvl="0" indent="0" algn="l" rtl="0">
              <a:spcBef>
                <a:spcPts val="0"/>
              </a:spcBef>
              <a:spcAft>
                <a:spcPts val="0"/>
              </a:spcAft>
              <a:buNone/>
            </a:pPr>
            <a:r>
              <a:rPr lang="en-CA" sz="1600" dirty="0">
                <a:solidFill>
                  <a:srgbClr val="833C0B"/>
                </a:solidFill>
                <a:latin typeface="Calibri"/>
                <a:ea typeface="Calibri"/>
                <a:cs typeface="Calibri"/>
                <a:sym typeface="Calibri"/>
              </a:rPr>
              <a:t>- Pray for us</a:t>
            </a:r>
            <a:endParaRPr dirty="0"/>
          </a:p>
          <a:p>
            <a:pPr marL="0" marR="0" lvl="0" indent="0" algn="l" rtl="0">
              <a:spcBef>
                <a:spcPts val="0"/>
              </a:spcBef>
              <a:spcAft>
                <a:spcPts val="0"/>
              </a:spcAft>
              <a:buNone/>
            </a:pPr>
            <a:endParaRPr sz="1600" dirty="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dirty="0">
                <a:solidFill>
                  <a:srgbClr val="833C0B"/>
                </a:solidFill>
                <a:latin typeface="Calibri"/>
                <a:ea typeface="Calibri"/>
                <a:cs typeface="Calibri"/>
                <a:sym typeface="Calibri"/>
              </a:rPr>
              <a:t>Saint Bonaventure</a:t>
            </a:r>
            <a:endParaRPr dirty="0"/>
          </a:p>
          <a:p>
            <a:pPr marL="0" marR="0" lvl="0" indent="0" algn="l" rtl="0">
              <a:spcBef>
                <a:spcPts val="0"/>
              </a:spcBef>
              <a:spcAft>
                <a:spcPts val="0"/>
              </a:spcAft>
              <a:buNone/>
            </a:pPr>
            <a:r>
              <a:rPr lang="en-CA" sz="1600" dirty="0">
                <a:solidFill>
                  <a:srgbClr val="833C0B"/>
                </a:solidFill>
                <a:latin typeface="Calibri"/>
                <a:ea typeface="Calibri"/>
                <a:cs typeface="Calibri"/>
                <a:sym typeface="Calibri"/>
              </a:rPr>
              <a:t>- Pray for us</a:t>
            </a:r>
            <a:endParaRPr dirty="0"/>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360" name="Google Shape;360;p43"/>
          <p:cNvSpPr txBox="1"/>
          <p:nvPr/>
        </p:nvSpPr>
        <p:spPr>
          <a:xfrm flipH="1">
            <a:off x="8372855" y="537334"/>
            <a:ext cx="3105474" cy="48320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600" dirty="0">
                <a:solidFill>
                  <a:srgbClr val="833C0B"/>
                </a:solidFill>
                <a:latin typeface="Calibri"/>
                <a:ea typeface="Calibri"/>
                <a:cs typeface="Calibri"/>
                <a:sym typeface="Calibri"/>
              </a:rPr>
              <a:t>Saint Lawrence of Brindisi</a:t>
            </a:r>
            <a:endParaRPr dirty="0"/>
          </a:p>
          <a:p>
            <a:pPr marL="0" marR="0" lvl="0" indent="0" algn="l" rtl="0">
              <a:spcBef>
                <a:spcPts val="0"/>
              </a:spcBef>
              <a:spcAft>
                <a:spcPts val="0"/>
              </a:spcAft>
              <a:buNone/>
            </a:pPr>
            <a:r>
              <a:rPr lang="en-CA" sz="1600" dirty="0">
                <a:solidFill>
                  <a:srgbClr val="833C0B"/>
                </a:solidFill>
                <a:latin typeface="Calibri"/>
                <a:ea typeface="Calibri"/>
                <a:cs typeface="Calibri"/>
                <a:sym typeface="Calibri"/>
              </a:rPr>
              <a:t>- Pray for us</a:t>
            </a:r>
            <a:endParaRPr dirty="0"/>
          </a:p>
          <a:p>
            <a:pPr marL="0" marR="0" lvl="0" indent="0" algn="l" rtl="0">
              <a:spcBef>
                <a:spcPts val="0"/>
              </a:spcBef>
              <a:spcAft>
                <a:spcPts val="0"/>
              </a:spcAft>
              <a:buNone/>
            </a:pPr>
            <a:endParaRPr sz="1600" dirty="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dirty="0">
                <a:solidFill>
                  <a:srgbClr val="833C0B"/>
                </a:solidFill>
                <a:latin typeface="Calibri"/>
                <a:ea typeface="Calibri"/>
                <a:cs typeface="Calibri"/>
                <a:sym typeface="Calibri"/>
              </a:rPr>
              <a:t>Saint Louis of France</a:t>
            </a:r>
            <a:endParaRPr dirty="0"/>
          </a:p>
          <a:p>
            <a:pPr marL="0" marR="0" lvl="0" indent="0" algn="l" rtl="0">
              <a:spcBef>
                <a:spcPts val="0"/>
              </a:spcBef>
              <a:spcAft>
                <a:spcPts val="0"/>
              </a:spcAft>
              <a:buNone/>
            </a:pPr>
            <a:r>
              <a:rPr lang="en-CA" sz="1600" dirty="0">
                <a:solidFill>
                  <a:srgbClr val="833C0B"/>
                </a:solidFill>
                <a:latin typeface="Calibri"/>
                <a:ea typeface="Calibri"/>
                <a:cs typeface="Calibri"/>
                <a:sym typeface="Calibri"/>
              </a:rPr>
              <a:t>- Pray for us</a:t>
            </a:r>
            <a:endParaRPr dirty="0"/>
          </a:p>
          <a:p>
            <a:pPr marL="0" marR="0" lvl="0" indent="0" algn="l" rtl="0">
              <a:spcBef>
                <a:spcPts val="0"/>
              </a:spcBef>
              <a:spcAft>
                <a:spcPts val="0"/>
              </a:spcAft>
              <a:buNone/>
            </a:pPr>
            <a:endParaRPr sz="1600" dirty="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dirty="0">
                <a:solidFill>
                  <a:srgbClr val="833C0B"/>
                </a:solidFill>
                <a:latin typeface="Calibri"/>
                <a:ea typeface="Calibri"/>
                <a:cs typeface="Calibri"/>
                <a:sym typeface="Calibri"/>
              </a:rPr>
              <a:t>Saint Elizabeth of Hungary</a:t>
            </a:r>
            <a:endParaRPr dirty="0"/>
          </a:p>
          <a:p>
            <a:pPr marL="0" marR="0" lvl="0" indent="0" algn="l" rtl="0">
              <a:spcBef>
                <a:spcPts val="0"/>
              </a:spcBef>
              <a:spcAft>
                <a:spcPts val="0"/>
              </a:spcAft>
              <a:buNone/>
            </a:pPr>
            <a:r>
              <a:rPr lang="en-CA" sz="1600" dirty="0">
                <a:solidFill>
                  <a:srgbClr val="833C0B"/>
                </a:solidFill>
                <a:latin typeface="Calibri"/>
                <a:ea typeface="Calibri"/>
                <a:cs typeface="Calibri"/>
                <a:sym typeface="Calibri"/>
              </a:rPr>
              <a:t>- Pray for us</a:t>
            </a:r>
            <a:endParaRPr dirty="0"/>
          </a:p>
          <a:p>
            <a:pPr marL="0" marR="0" lvl="0" indent="0" algn="l" rtl="0">
              <a:spcBef>
                <a:spcPts val="0"/>
              </a:spcBef>
              <a:spcAft>
                <a:spcPts val="0"/>
              </a:spcAft>
              <a:buNone/>
            </a:pPr>
            <a:endParaRPr sz="1600" dirty="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dirty="0">
                <a:solidFill>
                  <a:srgbClr val="833C0B"/>
                </a:solidFill>
                <a:latin typeface="Calibri"/>
                <a:ea typeface="Calibri"/>
                <a:cs typeface="Calibri"/>
                <a:sym typeface="Calibri"/>
              </a:rPr>
              <a:t>Saint Pio of </a:t>
            </a:r>
            <a:r>
              <a:rPr lang="en-CA" sz="1600" dirty="0" err="1">
                <a:solidFill>
                  <a:srgbClr val="833C0B"/>
                </a:solidFill>
                <a:latin typeface="Calibri"/>
                <a:ea typeface="Calibri"/>
                <a:cs typeface="Calibri"/>
                <a:sym typeface="Calibri"/>
              </a:rPr>
              <a:t>Pietrelcina</a:t>
            </a:r>
            <a:endParaRPr sz="1600" dirty="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dirty="0">
                <a:solidFill>
                  <a:srgbClr val="833C0B"/>
                </a:solidFill>
                <a:latin typeface="Calibri"/>
                <a:ea typeface="Calibri"/>
                <a:cs typeface="Calibri"/>
                <a:sym typeface="Calibri"/>
              </a:rPr>
              <a:t>- Pray for us</a:t>
            </a:r>
            <a:endParaRPr dirty="0"/>
          </a:p>
          <a:p>
            <a:pPr marL="0" marR="0" lvl="0" indent="0" algn="l" rtl="0">
              <a:spcBef>
                <a:spcPts val="0"/>
              </a:spcBef>
              <a:spcAft>
                <a:spcPts val="0"/>
              </a:spcAft>
              <a:buNone/>
            </a:pPr>
            <a:endParaRPr sz="1600" dirty="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dirty="0">
                <a:solidFill>
                  <a:srgbClr val="833C0B"/>
                </a:solidFill>
                <a:latin typeface="Calibri"/>
                <a:ea typeface="Calibri"/>
                <a:cs typeface="Calibri"/>
                <a:sym typeface="Calibri"/>
              </a:rPr>
              <a:t>Saint Jean Marie Vianney</a:t>
            </a:r>
            <a:endParaRPr dirty="0"/>
          </a:p>
          <a:p>
            <a:pPr marL="0" marR="0" lvl="0" indent="0" algn="l" rtl="0">
              <a:spcBef>
                <a:spcPts val="0"/>
              </a:spcBef>
              <a:spcAft>
                <a:spcPts val="0"/>
              </a:spcAft>
              <a:buNone/>
            </a:pPr>
            <a:r>
              <a:rPr lang="en-CA" sz="1600" dirty="0">
                <a:solidFill>
                  <a:srgbClr val="833C0B"/>
                </a:solidFill>
                <a:latin typeface="Calibri"/>
                <a:ea typeface="Calibri"/>
                <a:cs typeface="Calibri"/>
                <a:sym typeface="Calibri"/>
              </a:rPr>
              <a:t>- Pray for us</a:t>
            </a:r>
            <a:endParaRPr dirty="0"/>
          </a:p>
          <a:p>
            <a:pPr marL="0" marR="0" lvl="0" indent="0" algn="l" rtl="0">
              <a:spcBef>
                <a:spcPts val="0"/>
              </a:spcBef>
              <a:spcAft>
                <a:spcPts val="0"/>
              </a:spcAft>
              <a:buNone/>
            </a:pPr>
            <a:endParaRPr sz="1600" dirty="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dirty="0">
                <a:solidFill>
                  <a:srgbClr val="833C0B"/>
                </a:solidFill>
                <a:latin typeface="Calibri"/>
                <a:ea typeface="Calibri"/>
                <a:cs typeface="Calibri"/>
                <a:sym typeface="Calibri"/>
              </a:rPr>
              <a:t>Saint Maximillian Kolbe</a:t>
            </a:r>
            <a:endParaRPr dirty="0"/>
          </a:p>
          <a:p>
            <a:pPr marL="0" marR="0" lvl="0" indent="0" algn="l" rtl="0">
              <a:spcBef>
                <a:spcPts val="0"/>
              </a:spcBef>
              <a:spcAft>
                <a:spcPts val="0"/>
              </a:spcAft>
              <a:buNone/>
            </a:pPr>
            <a:r>
              <a:rPr lang="en-CA" sz="1600" dirty="0">
                <a:solidFill>
                  <a:srgbClr val="833C0B"/>
                </a:solidFill>
                <a:latin typeface="Calibri"/>
                <a:ea typeface="Calibri"/>
                <a:cs typeface="Calibri"/>
                <a:sym typeface="Calibri"/>
              </a:rPr>
              <a:t>- Pray for us</a:t>
            </a:r>
            <a:endParaRPr dirty="0"/>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44"/>
          <p:cNvSpPr txBox="1">
            <a:spLocks noGrp="1"/>
          </p:cNvSpPr>
          <p:nvPr>
            <p:ph type="body" idx="1"/>
          </p:nvPr>
        </p:nvSpPr>
        <p:spPr>
          <a:xfrm>
            <a:off x="418454" y="418455"/>
            <a:ext cx="11267268" cy="6044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None/>
            </a:pPr>
            <a:endParaRPr sz="3200">
              <a:solidFill>
                <a:srgbClr val="833C0B"/>
              </a:solidFill>
              <a:latin typeface="Calibri"/>
              <a:ea typeface="Calibri"/>
              <a:cs typeface="Calibri"/>
              <a:sym typeface="Calibri"/>
            </a:endParaRPr>
          </a:p>
          <a:p>
            <a:pPr marL="0" lvl="0" indent="0" algn="ctr" rtl="0">
              <a:lnSpc>
                <a:spcPct val="90000"/>
              </a:lnSpc>
              <a:spcBef>
                <a:spcPts val="1000"/>
              </a:spcBef>
              <a:spcAft>
                <a:spcPts val="0"/>
              </a:spcAft>
              <a:buClr>
                <a:schemeClr val="dk1"/>
              </a:buClr>
              <a:buSzPts val="5400"/>
              <a:buNone/>
            </a:pPr>
            <a:endParaRPr sz="5400" b="1">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3200"/>
              <a:buNone/>
            </a:pPr>
            <a:endParaRPr sz="3200">
              <a:solidFill>
                <a:srgbClr val="833C0B"/>
              </a:solidFill>
              <a:latin typeface="Calibri"/>
              <a:ea typeface="Calibri"/>
              <a:cs typeface="Calibri"/>
              <a:sym typeface="Calibri"/>
            </a:endParaRPr>
          </a:p>
        </p:txBody>
      </p:sp>
      <p:sp>
        <p:nvSpPr>
          <p:cNvPr id="366" name="Google Shape;366;p44"/>
          <p:cNvSpPr txBox="1"/>
          <p:nvPr/>
        </p:nvSpPr>
        <p:spPr>
          <a:xfrm flipH="1">
            <a:off x="418453" y="723037"/>
            <a:ext cx="10920106" cy="30469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3200" dirty="0">
              <a:solidFill>
                <a:srgbClr val="833C0B"/>
              </a:solidFill>
              <a:latin typeface="Calibri"/>
              <a:ea typeface="Calibri"/>
              <a:cs typeface="Calibri"/>
              <a:sym typeface="Calibri"/>
            </a:endParaRPr>
          </a:p>
          <a:p>
            <a:pPr marL="0" marR="0" lvl="0" indent="0" algn="l" rtl="0">
              <a:spcBef>
                <a:spcPts val="0"/>
              </a:spcBef>
              <a:spcAft>
                <a:spcPts val="0"/>
              </a:spcAft>
              <a:buNone/>
            </a:pPr>
            <a:r>
              <a:rPr lang="en-CA" sz="3200" dirty="0">
                <a:solidFill>
                  <a:srgbClr val="833C0B"/>
                </a:solidFill>
                <a:latin typeface="Calibri"/>
                <a:ea typeface="Calibri"/>
                <a:cs typeface="Calibri"/>
                <a:sym typeface="Calibri"/>
              </a:rPr>
              <a:t>Grant, we beseech Thee, O Lord God, unto us thy servants, that we may rejoice in continual health of mind and body, and by the glorious intercession of the Blessed Mary, ever Virgin, may be delivered from present sadness, and enter into the joy of thine eternal gladness. Through Christ our Lord. Amen</a:t>
            </a:r>
            <a:endParaRPr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pic>
        <p:nvPicPr>
          <p:cNvPr id="371" name="Google Shape;371;p45"/>
          <p:cNvPicPr preferRelativeResize="0">
            <a:picLocks noGrp="1"/>
          </p:cNvPicPr>
          <p:nvPr>
            <p:ph type="body" idx="1"/>
          </p:nvPr>
        </p:nvPicPr>
        <p:blipFill rotWithShape="1">
          <a:blip r:embed="rId3">
            <a:alphaModFix/>
          </a:blip>
          <a:srcRect/>
          <a:stretch/>
        </p:blipFill>
        <p:spPr>
          <a:xfrm>
            <a:off x="304800" y="0"/>
            <a:ext cx="4233261" cy="5950685"/>
          </a:xfrm>
          <a:prstGeom prst="rect">
            <a:avLst/>
          </a:prstGeom>
          <a:noFill/>
          <a:ln>
            <a:noFill/>
          </a:ln>
        </p:spPr>
      </p:pic>
      <p:sp>
        <p:nvSpPr>
          <p:cNvPr id="372" name="Google Shape;372;p45"/>
          <p:cNvSpPr txBox="1"/>
          <p:nvPr/>
        </p:nvSpPr>
        <p:spPr>
          <a:xfrm>
            <a:off x="4693000" y="848800"/>
            <a:ext cx="6873300" cy="455610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Clr>
                <a:schemeClr val="dk1"/>
              </a:buClr>
              <a:buFont typeface="Arial"/>
              <a:buNone/>
            </a:pPr>
            <a:r>
              <a:rPr lang="en-CA" sz="4200">
                <a:solidFill>
                  <a:srgbClr val="833C0B"/>
                </a:solidFill>
                <a:latin typeface="Algerian"/>
                <a:ea typeface="Algerian"/>
                <a:cs typeface="Algerian"/>
                <a:sym typeface="Algerian"/>
              </a:rPr>
              <a:t>Novena &amp; Rosary to</a:t>
            </a:r>
            <a:endParaRPr sz="4200">
              <a:solidFill>
                <a:srgbClr val="833C0B"/>
              </a:solidFill>
              <a:latin typeface="Algerian"/>
              <a:ea typeface="Algerian"/>
              <a:cs typeface="Algerian"/>
              <a:sym typeface="Algerian"/>
            </a:endParaRPr>
          </a:p>
          <a:p>
            <a:pPr marL="0" lvl="0" indent="0" algn="ctr" rtl="0">
              <a:spcBef>
                <a:spcPts val="0"/>
              </a:spcBef>
              <a:spcAft>
                <a:spcPts val="0"/>
              </a:spcAft>
              <a:buClr>
                <a:schemeClr val="dk1"/>
              </a:buClr>
              <a:buFont typeface="Arial"/>
              <a:buNone/>
            </a:pPr>
            <a:endParaRPr sz="1200">
              <a:solidFill>
                <a:srgbClr val="833C0B"/>
              </a:solidFill>
              <a:latin typeface="Algerian"/>
              <a:ea typeface="Algerian"/>
              <a:cs typeface="Algerian"/>
              <a:sym typeface="Algerian"/>
            </a:endParaRPr>
          </a:p>
          <a:p>
            <a:pPr marL="0" lvl="0" indent="0" algn="ctr" rtl="0">
              <a:spcBef>
                <a:spcPts val="0"/>
              </a:spcBef>
              <a:spcAft>
                <a:spcPts val="0"/>
              </a:spcAft>
              <a:buClr>
                <a:schemeClr val="dk1"/>
              </a:buClr>
              <a:buFont typeface="Arial"/>
              <a:buNone/>
            </a:pPr>
            <a:r>
              <a:rPr lang="en-CA" sz="4800">
                <a:solidFill>
                  <a:srgbClr val="833C0B"/>
                </a:solidFill>
                <a:latin typeface="Algerian"/>
                <a:ea typeface="Algerian"/>
                <a:cs typeface="Algerian"/>
                <a:sym typeface="Algerian"/>
              </a:rPr>
              <a:t> </a:t>
            </a:r>
            <a:r>
              <a:rPr lang="en-CA" sz="4200">
                <a:solidFill>
                  <a:srgbClr val="833C0B"/>
                </a:solidFill>
                <a:latin typeface="Algerian"/>
                <a:ea typeface="Algerian"/>
                <a:cs typeface="Algerian"/>
                <a:sym typeface="Algerian"/>
              </a:rPr>
              <a:t>Our Lady of The Angels</a:t>
            </a:r>
            <a:endParaRPr sz="4200">
              <a:solidFill>
                <a:srgbClr val="833C0B"/>
              </a:solidFill>
              <a:latin typeface="Algerian"/>
              <a:ea typeface="Algerian"/>
              <a:cs typeface="Algerian"/>
              <a:sym typeface="Algerian"/>
            </a:endParaRPr>
          </a:p>
          <a:p>
            <a:pPr marL="0" lvl="0" indent="0" algn="ctr" rtl="0">
              <a:spcBef>
                <a:spcPts val="0"/>
              </a:spcBef>
              <a:spcAft>
                <a:spcPts val="0"/>
              </a:spcAft>
              <a:buClr>
                <a:schemeClr val="dk1"/>
              </a:buClr>
              <a:buFont typeface="Arial"/>
              <a:buNone/>
            </a:pPr>
            <a:endParaRPr sz="1200">
              <a:solidFill>
                <a:srgbClr val="833C0B"/>
              </a:solidFill>
              <a:latin typeface="Algerian"/>
              <a:ea typeface="Algerian"/>
              <a:cs typeface="Algerian"/>
              <a:sym typeface="Algerian"/>
            </a:endParaRPr>
          </a:p>
          <a:p>
            <a:pPr marL="0" lvl="0" indent="0" algn="ctr" rtl="0">
              <a:spcBef>
                <a:spcPts val="0"/>
              </a:spcBef>
              <a:spcAft>
                <a:spcPts val="0"/>
              </a:spcAft>
              <a:buClr>
                <a:schemeClr val="dk1"/>
              </a:buClr>
              <a:buFont typeface="Arial"/>
              <a:buNone/>
            </a:pPr>
            <a:r>
              <a:rPr lang="en-CA" sz="4200">
                <a:solidFill>
                  <a:srgbClr val="833C0B"/>
                </a:solidFill>
                <a:latin typeface="Algerian"/>
                <a:ea typeface="Algerian"/>
                <a:cs typeface="Algerian"/>
                <a:sym typeface="Algerian"/>
              </a:rPr>
              <a:t>July 24 - August 1  </a:t>
            </a:r>
            <a:endParaRPr sz="4200">
              <a:solidFill>
                <a:srgbClr val="833C0B"/>
              </a:solidFill>
              <a:latin typeface="Algerian"/>
              <a:ea typeface="Algerian"/>
              <a:cs typeface="Algerian"/>
              <a:sym typeface="Algerian"/>
            </a:endParaRPr>
          </a:p>
          <a:p>
            <a:pPr marL="0" lvl="0" indent="0" algn="ctr" rtl="0">
              <a:spcBef>
                <a:spcPts val="0"/>
              </a:spcBef>
              <a:spcAft>
                <a:spcPts val="0"/>
              </a:spcAft>
              <a:buClr>
                <a:schemeClr val="dk1"/>
              </a:buClr>
              <a:buFont typeface="Arial"/>
              <a:buNone/>
            </a:pPr>
            <a:endParaRPr sz="1200">
              <a:solidFill>
                <a:srgbClr val="833C0B"/>
              </a:solidFill>
              <a:latin typeface="Algerian"/>
              <a:ea typeface="Algerian"/>
              <a:cs typeface="Algerian"/>
              <a:sym typeface="Algerian"/>
            </a:endParaRPr>
          </a:p>
          <a:p>
            <a:pPr marL="0" lvl="0" indent="0" algn="ctr" rtl="0">
              <a:spcBef>
                <a:spcPts val="0"/>
              </a:spcBef>
              <a:spcAft>
                <a:spcPts val="0"/>
              </a:spcAft>
              <a:buClr>
                <a:schemeClr val="dk1"/>
              </a:buClr>
              <a:buFont typeface="Arial"/>
              <a:buNone/>
            </a:pPr>
            <a:r>
              <a:rPr lang="en-CA" sz="4200">
                <a:solidFill>
                  <a:srgbClr val="833C0B"/>
                </a:solidFill>
                <a:latin typeface="Algerian"/>
                <a:ea typeface="Algerian"/>
                <a:cs typeface="Algerian"/>
                <a:sym typeface="Algerian"/>
              </a:rPr>
              <a:t>2026</a:t>
            </a:r>
            <a:endParaRPr sz="4200">
              <a:solidFill>
                <a:srgbClr val="833C0B"/>
              </a:solidFill>
              <a:latin typeface="Algerian"/>
              <a:ea typeface="Algerian"/>
              <a:cs typeface="Algerian"/>
              <a:sym typeface="Algerian"/>
            </a:endParaRPr>
          </a:p>
          <a:p>
            <a:pPr marL="0" lvl="0" indent="0" algn="ctr" rtl="0">
              <a:spcBef>
                <a:spcPts val="0"/>
              </a:spcBef>
              <a:spcAft>
                <a:spcPts val="0"/>
              </a:spcAft>
              <a:buClr>
                <a:schemeClr val="dk1"/>
              </a:buClr>
              <a:buFont typeface="Arial"/>
              <a:buNone/>
            </a:pPr>
            <a:endParaRPr sz="2800" baseline="30000">
              <a:solidFill>
                <a:srgbClr val="833C0B"/>
              </a:solidFill>
              <a:latin typeface="Algerian"/>
              <a:ea typeface="Algerian"/>
              <a:cs typeface="Algerian"/>
              <a:sym typeface="Algerian"/>
            </a:endParaRPr>
          </a:p>
          <a:p>
            <a:pPr marL="0" lvl="0" indent="0" algn="ctr" rtl="0">
              <a:spcBef>
                <a:spcPts val="0"/>
              </a:spcBef>
              <a:spcAft>
                <a:spcPts val="0"/>
              </a:spcAft>
              <a:buClr>
                <a:schemeClr val="dk1"/>
              </a:buClr>
              <a:buFont typeface="Arial"/>
              <a:buNone/>
            </a:pPr>
            <a:r>
              <a:rPr lang="en-CA" sz="2800" baseline="30000">
                <a:solidFill>
                  <a:srgbClr val="833C0B"/>
                </a:solidFill>
                <a:latin typeface="Algerian"/>
                <a:ea typeface="Algerian"/>
                <a:cs typeface="Algerian"/>
                <a:sym typeface="Algerian"/>
              </a:rPr>
              <a:t>Special Intention: peace in the world</a:t>
            </a:r>
            <a:endParaRPr sz="2800">
              <a:solidFill>
                <a:srgbClr val="833C0B"/>
              </a:solidFill>
              <a:latin typeface="Algerian"/>
              <a:ea typeface="Algerian"/>
              <a:cs typeface="Algerian"/>
              <a:sym typeface="Algerian"/>
            </a:endParaRPr>
          </a:p>
          <a:p>
            <a:pPr marL="0" marR="0" lvl="0" indent="0" algn="ctr" rtl="0">
              <a:spcBef>
                <a:spcPts val="0"/>
              </a:spcBef>
              <a:spcAft>
                <a:spcPts val="0"/>
              </a:spcAft>
              <a:buNone/>
            </a:pPr>
            <a:endParaRPr sz="2400">
              <a:solidFill>
                <a:srgbClr val="833C0B"/>
              </a:solidFill>
              <a:latin typeface="Algerian"/>
              <a:ea typeface="Algerian"/>
              <a:cs typeface="Algerian"/>
              <a:sym typeface="Algerian"/>
            </a:endParaRPr>
          </a:p>
        </p:txBody>
      </p:sp>
      <p:sp>
        <p:nvSpPr>
          <p:cNvPr id="373" name="Google Shape;373;p45"/>
          <p:cNvSpPr txBox="1"/>
          <p:nvPr/>
        </p:nvSpPr>
        <p:spPr>
          <a:xfrm>
            <a:off x="1007392" y="5950685"/>
            <a:ext cx="319265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800" dirty="0">
                <a:solidFill>
                  <a:srgbClr val="833C0B"/>
                </a:solidFill>
                <a:latin typeface="Calibri"/>
                <a:ea typeface="Calibri"/>
                <a:cs typeface="Calibri"/>
                <a:sym typeface="Calibri"/>
              </a:rPr>
              <a:t>Vision of St. Francis of Assisi </a:t>
            </a:r>
            <a:endParaRPr dirty="0"/>
          </a:p>
          <a:p>
            <a:pPr marL="0" marR="0" lvl="0" indent="0" algn="l" rtl="0">
              <a:spcBef>
                <a:spcPts val="0"/>
              </a:spcBef>
              <a:spcAft>
                <a:spcPts val="0"/>
              </a:spcAft>
              <a:buNone/>
            </a:pPr>
            <a:r>
              <a:rPr lang="en-CA" sz="1800" dirty="0">
                <a:solidFill>
                  <a:srgbClr val="833C0B"/>
                </a:solidFill>
                <a:latin typeface="Calibri"/>
                <a:ea typeface="Calibri"/>
                <a:cs typeface="Calibri"/>
                <a:sym typeface="Calibri"/>
              </a:rPr>
              <a:t>by Vincente </a:t>
            </a:r>
            <a:r>
              <a:rPr lang="en-CA" sz="1800" dirty="0" err="1">
                <a:solidFill>
                  <a:srgbClr val="833C0B"/>
                </a:solidFill>
                <a:latin typeface="Calibri"/>
                <a:ea typeface="Calibri"/>
                <a:cs typeface="Calibri"/>
                <a:sym typeface="Calibri"/>
              </a:rPr>
              <a:t>Carducho</a:t>
            </a:r>
            <a:r>
              <a:rPr lang="en-CA" sz="1800" dirty="0">
                <a:solidFill>
                  <a:srgbClr val="833C0B"/>
                </a:solidFill>
                <a:latin typeface="Calibri"/>
                <a:ea typeface="Calibri"/>
                <a:cs typeface="Calibri"/>
                <a:sym typeface="Calibri"/>
              </a:rPr>
              <a:t> – 1631</a:t>
            </a:r>
            <a:endParaRPr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46"/>
          <p:cNvSpPr txBox="1">
            <a:spLocks noGrp="1"/>
          </p:cNvSpPr>
          <p:nvPr>
            <p:ph type="subTitle" idx="1"/>
          </p:nvPr>
        </p:nvSpPr>
        <p:spPr>
          <a:xfrm>
            <a:off x="635431" y="898902"/>
            <a:ext cx="10755823" cy="528492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1000"/>
              </a:spcBef>
              <a:spcAft>
                <a:spcPts val="0"/>
              </a:spcAft>
              <a:buClr>
                <a:schemeClr val="dk1"/>
              </a:buClr>
              <a:buSzPts val="2400"/>
              <a:buNone/>
            </a:pPr>
            <a:endParaRPr/>
          </a:p>
          <a:p>
            <a:pPr marL="0" lvl="0" indent="0" algn="ctr" rtl="0">
              <a:lnSpc>
                <a:spcPct val="90000"/>
              </a:lnSpc>
              <a:spcBef>
                <a:spcPts val="1000"/>
              </a:spcBef>
              <a:spcAft>
                <a:spcPts val="0"/>
              </a:spcAft>
              <a:buClr>
                <a:srgbClr val="C55A11"/>
              </a:buClr>
              <a:buSzPts val="6000"/>
              <a:buNone/>
            </a:pPr>
            <a:r>
              <a:rPr lang="en-CA" sz="6000">
                <a:solidFill>
                  <a:srgbClr val="C55A11"/>
                </a:solidFill>
                <a:latin typeface="Algerian"/>
                <a:ea typeface="Algerian"/>
                <a:cs typeface="Algerian"/>
                <a:sym typeface="Algerian"/>
              </a:rPr>
              <a:t>SATURDAY July 25, 2026</a:t>
            </a:r>
            <a:endParaRPr/>
          </a:p>
          <a:p>
            <a:pPr marL="0" lvl="0" indent="0" algn="ctr" rtl="0">
              <a:lnSpc>
                <a:spcPct val="90000"/>
              </a:lnSpc>
              <a:spcBef>
                <a:spcPts val="1000"/>
              </a:spcBef>
              <a:spcAft>
                <a:spcPts val="0"/>
              </a:spcAft>
              <a:buClr>
                <a:srgbClr val="C55A11"/>
              </a:buClr>
              <a:buSzPts val="6000"/>
              <a:buNone/>
            </a:pPr>
            <a:endParaRPr/>
          </a:p>
          <a:p>
            <a:pPr marL="0" lvl="0" indent="0" algn="ctr" rtl="0">
              <a:lnSpc>
                <a:spcPct val="90000"/>
              </a:lnSpc>
              <a:spcBef>
                <a:spcPts val="1000"/>
              </a:spcBef>
              <a:spcAft>
                <a:spcPts val="0"/>
              </a:spcAft>
              <a:buClr>
                <a:srgbClr val="C55A11"/>
              </a:buClr>
              <a:buSzPts val="6000"/>
              <a:buNone/>
            </a:pPr>
            <a:r>
              <a:rPr lang="en-CA" sz="6000">
                <a:solidFill>
                  <a:srgbClr val="C55A11"/>
                </a:solidFill>
                <a:latin typeface="Algerian"/>
                <a:ea typeface="Algerian"/>
                <a:cs typeface="Algerian"/>
                <a:sym typeface="Algerian"/>
              </a:rPr>
              <a:t>MONday July 27, 2026</a:t>
            </a:r>
            <a:endParaRPr sz="6000">
              <a:solidFill>
                <a:srgbClr val="C55A11"/>
              </a:solidFill>
              <a:latin typeface="Algerian"/>
              <a:ea typeface="Algerian"/>
              <a:cs typeface="Algerian"/>
              <a:sym typeface="Algerian"/>
            </a:endParaRPr>
          </a:p>
          <a:p>
            <a:pPr marL="0" lvl="0" indent="0" algn="ctr" rtl="0">
              <a:lnSpc>
                <a:spcPct val="90000"/>
              </a:lnSpc>
              <a:spcBef>
                <a:spcPts val="1000"/>
              </a:spcBef>
              <a:spcAft>
                <a:spcPts val="0"/>
              </a:spcAft>
              <a:buClr>
                <a:srgbClr val="C55A11"/>
              </a:buClr>
              <a:buSzPts val="6000"/>
              <a:buNone/>
            </a:pPr>
            <a:endParaRPr sz="2500">
              <a:solidFill>
                <a:srgbClr val="C55A11"/>
              </a:solidFill>
              <a:latin typeface="Algerian"/>
              <a:ea typeface="Algerian"/>
              <a:cs typeface="Algerian"/>
              <a:sym typeface="Algerian"/>
            </a:endParaRPr>
          </a:p>
          <a:p>
            <a:pPr marL="0" lvl="0" indent="0" algn="ctr" rtl="0">
              <a:lnSpc>
                <a:spcPct val="90000"/>
              </a:lnSpc>
              <a:spcBef>
                <a:spcPts val="1000"/>
              </a:spcBef>
              <a:spcAft>
                <a:spcPts val="0"/>
              </a:spcAft>
              <a:buClr>
                <a:srgbClr val="C55A11"/>
              </a:buClr>
              <a:buSzPts val="6000"/>
              <a:buNone/>
            </a:pPr>
            <a:r>
              <a:rPr lang="en-CA" sz="6000">
                <a:solidFill>
                  <a:srgbClr val="C55A11"/>
                </a:solidFill>
                <a:latin typeface="Algerian"/>
                <a:ea typeface="Algerian"/>
                <a:cs typeface="Algerian"/>
                <a:sym typeface="Algerian"/>
              </a:rPr>
              <a:t>sATURDAY AUG 1, 2026</a:t>
            </a:r>
            <a:endParaRPr sz="6000">
              <a:solidFill>
                <a:srgbClr val="C55A11"/>
              </a:solidFill>
              <a:latin typeface="Algerian"/>
              <a:ea typeface="Algerian"/>
              <a:cs typeface="Algerian"/>
              <a:sym typeface="Algerian"/>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47"/>
          <p:cNvSpPr txBox="1">
            <a:spLocks noGrp="1"/>
          </p:cNvSpPr>
          <p:nvPr>
            <p:ph type="body" idx="1"/>
          </p:nvPr>
        </p:nvSpPr>
        <p:spPr>
          <a:xfrm>
            <a:off x="2222089" y="371958"/>
            <a:ext cx="9634113" cy="6137330"/>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90000"/>
              </a:lnSpc>
              <a:spcBef>
                <a:spcPts val="0"/>
              </a:spcBef>
              <a:spcAft>
                <a:spcPts val="0"/>
              </a:spcAft>
              <a:buClr>
                <a:srgbClr val="833C0B"/>
              </a:buClr>
              <a:buSzPts val="2400"/>
              <a:buNone/>
            </a:pPr>
            <a:r>
              <a:rPr lang="en-CA" sz="2400" b="1" dirty="0">
                <a:solidFill>
                  <a:srgbClr val="833C0B"/>
                </a:solidFill>
                <a:latin typeface="Calibri"/>
                <a:ea typeface="Calibri"/>
                <a:cs typeface="Calibri"/>
                <a:sym typeface="Calibri"/>
              </a:rPr>
              <a:t>Novena Prayer to Our Lady of The Angels</a:t>
            </a:r>
            <a:endParaRPr dirty="0"/>
          </a:p>
          <a:p>
            <a:pPr marL="0" lvl="0" indent="0" algn="l" rtl="0">
              <a:lnSpc>
                <a:spcPct val="90000"/>
              </a:lnSpc>
              <a:spcBef>
                <a:spcPts val="1000"/>
              </a:spcBef>
              <a:spcAft>
                <a:spcPts val="0"/>
              </a:spcAft>
              <a:buClr>
                <a:srgbClr val="833C0B"/>
              </a:buClr>
              <a:buSzPts val="1800"/>
              <a:buNone/>
            </a:pPr>
            <a:r>
              <a:rPr lang="en-CA" sz="1800" dirty="0">
                <a:solidFill>
                  <a:srgbClr val="833C0B"/>
                </a:solidFill>
                <a:latin typeface="Calibri"/>
                <a:ea typeface="Calibri"/>
                <a:cs typeface="Calibri"/>
                <a:sym typeface="Calibri"/>
              </a:rPr>
              <a:t>O Virgin of the Angels,</a:t>
            </a:r>
            <a:br>
              <a:rPr lang="en-CA" sz="1800" dirty="0">
                <a:solidFill>
                  <a:srgbClr val="833C0B"/>
                </a:solidFill>
                <a:latin typeface="Calibri"/>
                <a:ea typeface="Calibri"/>
                <a:cs typeface="Calibri"/>
                <a:sym typeface="Calibri"/>
              </a:rPr>
            </a:br>
            <a:r>
              <a:rPr lang="en-CA" sz="1800" dirty="0">
                <a:solidFill>
                  <a:srgbClr val="833C0B"/>
                </a:solidFill>
                <a:latin typeface="Calibri"/>
                <a:ea typeface="Calibri"/>
                <a:cs typeface="Calibri"/>
                <a:sym typeface="Calibri"/>
              </a:rPr>
              <a:t>who has for centuries established your throne of mercy at the Portiuncula,</a:t>
            </a:r>
            <a:br>
              <a:rPr lang="en-CA" sz="1800" dirty="0">
                <a:solidFill>
                  <a:srgbClr val="833C0B"/>
                </a:solidFill>
                <a:latin typeface="Calibri"/>
                <a:ea typeface="Calibri"/>
                <a:cs typeface="Calibri"/>
                <a:sym typeface="Calibri"/>
              </a:rPr>
            </a:br>
            <a:r>
              <a:rPr lang="en-CA" sz="1800" dirty="0">
                <a:solidFill>
                  <a:srgbClr val="833C0B"/>
                </a:solidFill>
                <a:latin typeface="Calibri"/>
                <a:ea typeface="Calibri"/>
                <a:cs typeface="Calibri"/>
                <a:sym typeface="Calibri"/>
              </a:rPr>
              <a:t>hear the prayer of your children, who trust in you.</a:t>
            </a:r>
            <a:br>
              <a:rPr lang="en-CA" sz="1800" dirty="0">
                <a:solidFill>
                  <a:srgbClr val="833C0B"/>
                </a:solidFill>
                <a:latin typeface="Calibri"/>
                <a:ea typeface="Calibri"/>
                <a:cs typeface="Calibri"/>
                <a:sym typeface="Calibri"/>
              </a:rPr>
            </a:br>
            <a:r>
              <a:rPr lang="en-CA" sz="1800" dirty="0">
                <a:solidFill>
                  <a:srgbClr val="833C0B"/>
                </a:solidFill>
                <a:latin typeface="Calibri"/>
                <a:ea typeface="Calibri"/>
                <a:cs typeface="Calibri"/>
                <a:sym typeface="Calibri"/>
              </a:rPr>
              <a:t>From this truly holy place and the habitation of the Lord,</a:t>
            </a:r>
            <a:br>
              <a:rPr lang="en-CA" sz="1800" dirty="0">
                <a:solidFill>
                  <a:srgbClr val="833C0B"/>
                </a:solidFill>
                <a:latin typeface="Calibri"/>
                <a:ea typeface="Calibri"/>
                <a:cs typeface="Calibri"/>
                <a:sym typeface="Calibri"/>
              </a:rPr>
            </a:br>
            <a:r>
              <a:rPr lang="en-CA" sz="1800" dirty="0">
                <a:solidFill>
                  <a:srgbClr val="833C0B"/>
                </a:solidFill>
                <a:latin typeface="Calibri"/>
                <a:ea typeface="Calibri"/>
                <a:cs typeface="Calibri"/>
                <a:sym typeface="Calibri"/>
              </a:rPr>
              <a:t>so dear to the heart of Saint Francis, you have always invited all men to love.</a:t>
            </a:r>
            <a:br>
              <a:rPr lang="en-CA" sz="1800" dirty="0">
                <a:solidFill>
                  <a:srgbClr val="833C0B"/>
                </a:solidFill>
                <a:latin typeface="Calibri"/>
                <a:ea typeface="Calibri"/>
                <a:cs typeface="Calibri"/>
                <a:sym typeface="Calibri"/>
              </a:rPr>
            </a:br>
            <a:r>
              <a:rPr lang="en-CA" sz="1800" dirty="0">
                <a:solidFill>
                  <a:srgbClr val="833C0B"/>
                </a:solidFill>
                <a:latin typeface="Calibri"/>
                <a:ea typeface="Calibri"/>
                <a:cs typeface="Calibri"/>
                <a:sym typeface="Calibri"/>
              </a:rPr>
              <a:t>Your tender eyes assure us of a never-failing motherly help</a:t>
            </a:r>
            <a:br>
              <a:rPr lang="en-CA" sz="1800" dirty="0">
                <a:solidFill>
                  <a:srgbClr val="833C0B"/>
                </a:solidFill>
                <a:latin typeface="Calibri"/>
                <a:ea typeface="Calibri"/>
                <a:cs typeface="Calibri"/>
                <a:sym typeface="Calibri"/>
              </a:rPr>
            </a:br>
            <a:r>
              <a:rPr lang="en-CA" sz="1800" dirty="0">
                <a:solidFill>
                  <a:srgbClr val="833C0B"/>
                </a:solidFill>
                <a:latin typeface="Calibri"/>
                <a:ea typeface="Calibri"/>
                <a:cs typeface="Calibri"/>
                <a:sym typeface="Calibri"/>
              </a:rPr>
              <a:t>and a promise of divine help to all those who humbly have recourse to your throne,</a:t>
            </a:r>
            <a:br>
              <a:rPr lang="en-CA" sz="1800" dirty="0">
                <a:solidFill>
                  <a:srgbClr val="833C0B"/>
                </a:solidFill>
                <a:latin typeface="Calibri"/>
                <a:ea typeface="Calibri"/>
                <a:cs typeface="Calibri"/>
                <a:sym typeface="Calibri"/>
              </a:rPr>
            </a:br>
            <a:r>
              <a:rPr lang="en-CA" sz="1800" dirty="0">
                <a:solidFill>
                  <a:srgbClr val="833C0B"/>
                </a:solidFill>
                <a:latin typeface="Calibri"/>
                <a:ea typeface="Calibri"/>
                <a:cs typeface="Calibri"/>
                <a:sym typeface="Calibri"/>
              </a:rPr>
              <a:t>or who from afar, turn to you to ask for help.</a:t>
            </a:r>
            <a:br>
              <a:rPr lang="en-CA" sz="1800" dirty="0">
                <a:solidFill>
                  <a:srgbClr val="833C0B"/>
                </a:solidFill>
                <a:latin typeface="Calibri"/>
                <a:ea typeface="Calibri"/>
                <a:cs typeface="Calibri"/>
                <a:sym typeface="Calibri"/>
              </a:rPr>
            </a:br>
            <a:r>
              <a:rPr lang="en-CA" sz="1800" dirty="0">
                <a:solidFill>
                  <a:srgbClr val="833C0B"/>
                </a:solidFill>
                <a:latin typeface="Calibri"/>
                <a:ea typeface="Calibri"/>
                <a:cs typeface="Calibri"/>
                <a:sym typeface="Calibri"/>
              </a:rPr>
              <a:t>You are, indeed, our sweet Queen and our only hope.</a:t>
            </a:r>
            <a:br>
              <a:rPr lang="en-CA" sz="1800" dirty="0">
                <a:solidFill>
                  <a:srgbClr val="833C0B"/>
                </a:solidFill>
                <a:latin typeface="Calibri"/>
                <a:ea typeface="Calibri"/>
                <a:cs typeface="Calibri"/>
                <a:sym typeface="Calibri"/>
              </a:rPr>
            </a:br>
            <a:r>
              <a:rPr lang="en-CA" sz="1800" dirty="0">
                <a:solidFill>
                  <a:srgbClr val="833C0B"/>
                </a:solidFill>
                <a:latin typeface="Calibri"/>
                <a:ea typeface="Calibri"/>
                <a:cs typeface="Calibri"/>
                <a:sym typeface="Calibri"/>
              </a:rPr>
              <a:t>O Lady of the Angels,</a:t>
            </a:r>
            <a:br>
              <a:rPr lang="en-CA" sz="1800" dirty="0">
                <a:solidFill>
                  <a:srgbClr val="833C0B"/>
                </a:solidFill>
                <a:latin typeface="Calibri"/>
                <a:ea typeface="Calibri"/>
                <a:cs typeface="Calibri"/>
                <a:sym typeface="Calibri"/>
              </a:rPr>
            </a:br>
            <a:r>
              <a:rPr lang="en-CA" sz="1800" dirty="0">
                <a:solidFill>
                  <a:srgbClr val="833C0B"/>
                </a:solidFill>
                <a:latin typeface="Calibri"/>
                <a:ea typeface="Calibri"/>
                <a:cs typeface="Calibri"/>
                <a:sym typeface="Calibri"/>
              </a:rPr>
              <a:t>obtain for us, through the intercession of blessed Francis,</a:t>
            </a:r>
            <a:br>
              <a:rPr lang="en-CA" sz="1800" dirty="0">
                <a:solidFill>
                  <a:srgbClr val="833C0B"/>
                </a:solidFill>
                <a:latin typeface="Calibri"/>
                <a:ea typeface="Calibri"/>
                <a:cs typeface="Calibri"/>
                <a:sym typeface="Calibri"/>
              </a:rPr>
            </a:br>
            <a:r>
              <a:rPr lang="en-CA" sz="1800" dirty="0">
                <a:solidFill>
                  <a:srgbClr val="833C0B"/>
                </a:solidFill>
                <a:latin typeface="Calibri"/>
                <a:ea typeface="Calibri"/>
                <a:cs typeface="Calibri"/>
                <a:sym typeface="Calibri"/>
              </a:rPr>
              <a:t>pardon for our sins,</a:t>
            </a:r>
            <a:br>
              <a:rPr lang="en-CA" sz="1800" dirty="0">
                <a:solidFill>
                  <a:srgbClr val="833C0B"/>
                </a:solidFill>
                <a:latin typeface="Calibri"/>
                <a:ea typeface="Calibri"/>
                <a:cs typeface="Calibri"/>
                <a:sym typeface="Calibri"/>
              </a:rPr>
            </a:br>
            <a:r>
              <a:rPr lang="en-CA" sz="1800" dirty="0">
                <a:solidFill>
                  <a:srgbClr val="833C0B"/>
                </a:solidFill>
                <a:latin typeface="Calibri"/>
                <a:ea typeface="Calibri"/>
                <a:cs typeface="Calibri"/>
                <a:sym typeface="Calibri"/>
              </a:rPr>
              <a:t>help us to keep away from sin and indifference,</a:t>
            </a:r>
            <a:br>
              <a:rPr lang="en-CA" sz="1800" dirty="0">
                <a:solidFill>
                  <a:srgbClr val="833C0B"/>
                </a:solidFill>
                <a:latin typeface="Calibri"/>
                <a:ea typeface="Calibri"/>
                <a:cs typeface="Calibri"/>
                <a:sym typeface="Calibri"/>
              </a:rPr>
            </a:br>
            <a:r>
              <a:rPr lang="en-CA" sz="1800" dirty="0">
                <a:solidFill>
                  <a:srgbClr val="833C0B"/>
                </a:solidFill>
                <a:latin typeface="Calibri"/>
                <a:ea typeface="Calibri"/>
                <a:cs typeface="Calibri"/>
                <a:sym typeface="Calibri"/>
              </a:rPr>
              <a:t>so that we shall be worthy of calling you our Mother for evermore.</a:t>
            </a:r>
            <a:br>
              <a:rPr lang="en-CA" sz="1800" dirty="0">
                <a:solidFill>
                  <a:srgbClr val="833C0B"/>
                </a:solidFill>
                <a:latin typeface="Calibri"/>
                <a:ea typeface="Calibri"/>
                <a:cs typeface="Calibri"/>
                <a:sym typeface="Calibri"/>
              </a:rPr>
            </a:br>
            <a:r>
              <a:rPr lang="en-CA" sz="1800" dirty="0">
                <a:solidFill>
                  <a:srgbClr val="833C0B"/>
                </a:solidFill>
                <a:latin typeface="Calibri"/>
                <a:ea typeface="Calibri"/>
                <a:cs typeface="Calibri"/>
                <a:sym typeface="Calibri"/>
              </a:rPr>
              <a:t>Bless our homes, our toil and our rest,</a:t>
            </a:r>
            <a:br>
              <a:rPr lang="en-CA" sz="1800" dirty="0">
                <a:solidFill>
                  <a:srgbClr val="833C0B"/>
                </a:solidFill>
                <a:latin typeface="Calibri"/>
                <a:ea typeface="Calibri"/>
                <a:cs typeface="Calibri"/>
                <a:sym typeface="Calibri"/>
              </a:rPr>
            </a:br>
            <a:r>
              <a:rPr lang="en-CA" sz="1800" dirty="0">
                <a:solidFill>
                  <a:srgbClr val="833C0B"/>
                </a:solidFill>
                <a:latin typeface="Calibri"/>
                <a:ea typeface="Calibri"/>
                <a:cs typeface="Calibri"/>
                <a:sym typeface="Calibri"/>
              </a:rPr>
              <a:t>by giving us that same serenity we experience within the walls of the Portiuncula,</a:t>
            </a:r>
            <a:br>
              <a:rPr lang="en-CA" sz="1800" dirty="0">
                <a:solidFill>
                  <a:srgbClr val="833C0B"/>
                </a:solidFill>
                <a:latin typeface="Calibri"/>
                <a:ea typeface="Calibri"/>
                <a:cs typeface="Calibri"/>
                <a:sym typeface="Calibri"/>
              </a:rPr>
            </a:br>
            <a:r>
              <a:rPr lang="en-CA" sz="1800" dirty="0">
                <a:solidFill>
                  <a:srgbClr val="833C0B"/>
                </a:solidFill>
                <a:latin typeface="Calibri"/>
                <a:ea typeface="Calibri"/>
                <a:cs typeface="Calibri"/>
                <a:sym typeface="Calibri"/>
              </a:rPr>
              <a:t>where hate, guilt and tears turn into a song of joy</a:t>
            </a:r>
            <a:br>
              <a:rPr lang="en-CA" sz="1800" dirty="0">
                <a:solidFill>
                  <a:srgbClr val="833C0B"/>
                </a:solidFill>
                <a:latin typeface="Calibri"/>
                <a:ea typeface="Calibri"/>
                <a:cs typeface="Calibri"/>
                <a:sym typeface="Calibri"/>
              </a:rPr>
            </a:br>
            <a:r>
              <a:rPr lang="en-CA" sz="1800" dirty="0">
                <a:solidFill>
                  <a:srgbClr val="833C0B"/>
                </a:solidFill>
                <a:latin typeface="Calibri"/>
                <a:ea typeface="Calibri"/>
                <a:cs typeface="Calibri"/>
                <a:sym typeface="Calibri"/>
              </a:rPr>
              <a:t>like that once was sung by the Angels and the seraphic Francis.</a:t>
            </a:r>
            <a:br>
              <a:rPr lang="en-CA" sz="1800" dirty="0">
                <a:solidFill>
                  <a:srgbClr val="833C0B"/>
                </a:solidFill>
                <a:latin typeface="Calibri"/>
                <a:ea typeface="Calibri"/>
                <a:cs typeface="Calibri"/>
                <a:sym typeface="Calibri"/>
              </a:rPr>
            </a:br>
            <a:r>
              <a:rPr lang="en-CA" sz="1800" dirty="0">
                <a:solidFill>
                  <a:srgbClr val="833C0B"/>
                </a:solidFill>
                <a:latin typeface="Calibri"/>
                <a:ea typeface="Calibri"/>
                <a:cs typeface="Calibri"/>
                <a:sym typeface="Calibri"/>
              </a:rPr>
              <a:t>Help those who are in need and hungry,</a:t>
            </a:r>
            <a:br>
              <a:rPr lang="en-CA" sz="1800" dirty="0">
                <a:solidFill>
                  <a:srgbClr val="833C0B"/>
                </a:solidFill>
                <a:latin typeface="Calibri"/>
                <a:ea typeface="Calibri"/>
                <a:cs typeface="Calibri"/>
                <a:sym typeface="Calibri"/>
              </a:rPr>
            </a:br>
            <a:r>
              <a:rPr lang="en-CA" sz="1800" dirty="0">
                <a:solidFill>
                  <a:srgbClr val="833C0B"/>
                </a:solidFill>
                <a:latin typeface="Calibri"/>
                <a:ea typeface="Calibri"/>
                <a:cs typeface="Calibri"/>
                <a:sym typeface="Calibri"/>
              </a:rPr>
              <a:t>those who are in danger of body and soul,</a:t>
            </a:r>
            <a:br>
              <a:rPr lang="en-CA" sz="1800" dirty="0">
                <a:solidFill>
                  <a:srgbClr val="833C0B"/>
                </a:solidFill>
                <a:latin typeface="Calibri"/>
                <a:ea typeface="Calibri"/>
                <a:cs typeface="Calibri"/>
                <a:sym typeface="Calibri"/>
              </a:rPr>
            </a:br>
            <a:r>
              <a:rPr lang="en-CA" sz="1800" dirty="0">
                <a:solidFill>
                  <a:srgbClr val="833C0B"/>
                </a:solidFill>
                <a:latin typeface="Calibri"/>
                <a:ea typeface="Calibri"/>
                <a:cs typeface="Calibri"/>
                <a:sym typeface="Calibri"/>
              </a:rPr>
              <a:t>those who are sad and downhearted,</a:t>
            </a:r>
            <a:br>
              <a:rPr lang="en-CA" sz="1800" dirty="0">
                <a:solidFill>
                  <a:srgbClr val="833C0B"/>
                </a:solidFill>
                <a:latin typeface="Calibri"/>
                <a:ea typeface="Calibri"/>
                <a:cs typeface="Calibri"/>
                <a:sym typeface="Calibri"/>
              </a:rPr>
            </a:br>
            <a:r>
              <a:rPr lang="en-CA" sz="1800" dirty="0">
                <a:solidFill>
                  <a:srgbClr val="833C0B"/>
                </a:solidFill>
                <a:latin typeface="Calibri"/>
                <a:ea typeface="Calibri"/>
                <a:cs typeface="Calibri"/>
                <a:sym typeface="Calibri"/>
              </a:rPr>
              <a:t>those who are sick and dying.</a:t>
            </a:r>
            <a:br>
              <a:rPr lang="en-CA" sz="1800" dirty="0">
                <a:solidFill>
                  <a:srgbClr val="833C0B"/>
                </a:solidFill>
                <a:latin typeface="Calibri"/>
                <a:ea typeface="Calibri"/>
                <a:cs typeface="Calibri"/>
                <a:sym typeface="Calibri"/>
              </a:rPr>
            </a:br>
            <a:r>
              <a:rPr lang="en-CA" sz="1800" dirty="0">
                <a:solidFill>
                  <a:srgbClr val="833C0B"/>
                </a:solidFill>
                <a:latin typeface="Calibri"/>
                <a:ea typeface="Calibri"/>
                <a:cs typeface="Calibri"/>
                <a:sym typeface="Calibri"/>
              </a:rPr>
              <a:t>Bless us, your most beloved children,</a:t>
            </a:r>
            <a:br>
              <a:rPr lang="en-CA" sz="1800" dirty="0">
                <a:solidFill>
                  <a:srgbClr val="833C0B"/>
                </a:solidFill>
                <a:latin typeface="Calibri"/>
                <a:ea typeface="Calibri"/>
                <a:cs typeface="Calibri"/>
                <a:sym typeface="Calibri"/>
              </a:rPr>
            </a:br>
            <a:r>
              <a:rPr lang="en-CA" sz="1800" dirty="0">
                <a:solidFill>
                  <a:srgbClr val="833C0B"/>
                </a:solidFill>
                <a:latin typeface="Calibri"/>
                <a:ea typeface="Calibri"/>
                <a:cs typeface="Calibri"/>
                <a:sym typeface="Calibri"/>
              </a:rPr>
              <a:t>and we pray you, bless also with the same motherly gesture,</a:t>
            </a:r>
            <a:br>
              <a:rPr lang="en-CA" sz="1800" dirty="0">
                <a:solidFill>
                  <a:srgbClr val="833C0B"/>
                </a:solidFill>
                <a:latin typeface="Calibri"/>
                <a:ea typeface="Calibri"/>
                <a:cs typeface="Calibri"/>
                <a:sym typeface="Calibri"/>
              </a:rPr>
            </a:br>
            <a:r>
              <a:rPr lang="en-CA" sz="1800" dirty="0">
                <a:solidFill>
                  <a:srgbClr val="833C0B"/>
                </a:solidFill>
                <a:latin typeface="Calibri"/>
                <a:ea typeface="Calibri"/>
                <a:cs typeface="Calibri"/>
                <a:sym typeface="Calibri"/>
              </a:rPr>
              <a:t>all those who are innocent, together with those who are guilty;</a:t>
            </a:r>
            <a:br>
              <a:rPr lang="en-CA" sz="1800" dirty="0">
                <a:solidFill>
                  <a:srgbClr val="833C0B"/>
                </a:solidFill>
                <a:latin typeface="Calibri"/>
                <a:ea typeface="Calibri"/>
                <a:cs typeface="Calibri"/>
                <a:sym typeface="Calibri"/>
              </a:rPr>
            </a:br>
            <a:r>
              <a:rPr lang="en-CA" sz="1800" dirty="0">
                <a:solidFill>
                  <a:srgbClr val="833C0B"/>
                </a:solidFill>
                <a:latin typeface="Calibri"/>
                <a:ea typeface="Calibri"/>
                <a:cs typeface="Calibri"/>
                <a:sym typeface="Calibri"/>
              </a:rPr>
              <a:t>those who are faithful, together with those who have gone astray;</a:t>
            </a:r>
            <a:br>
              <a:rPr lang="en-CA" sz="1800" dirty="0">
                <a:solidFill>
                  <a:srgbClr val="833C0B"/>
                </a:solidFill>
                <a:latin typeface="Calibri"/>
                <a:ea typeface="Calibri"/>
                <a:cs typeface="Calibri"/>
                <a:sym typeface="Calibri"/>
              </a:rPr>
            </a:br>
            <a:r>
              <a:rPr lang="en-CA" sz="1800" dirty="0">
                <a:solidFill>
                  <a:srgbClr val="833C0B"/>
                </a:solidFill>
                <a:latin typeface="Calibri"/>
                <a:ea typeface="Calibri"/>
                <a:cs typeface="Calibri"/>
                <a:sym typeface="Calibri"/>
              </a:rPr>
              <a:t>those who believe, together with those who are in doubt.</a:t>
            </a:r>
            <a:br>
              <a:rPr lang="en-CA" sz="1800" dirty="0">
                <a:solidFill>
                  <a:srgbClr val="833C0B"/>
                </a:solidFill>
                <a:latin typeface="Calibri"/>
                <a:ea typeface="Calibri"/>
                <a:cs typeface="Calibri"/>
                <a:sym typeface="Calibri"/>
              </a:rPr>
            </a:br>
            <a:r>
              <a:rPr lang="en-CA" sz="1800" dirty="0">
                <a:solidFill>
                  <a:srgbClr val="833C0B"/>
                </a:solidFill>
                <a:latin typeface="Calibri"/>
                <a:ea typeface="Calibri"/>
                <a:cs typeface="Calibri"/>
                <a:sym typeface="Calibri"/>
              </a:rPr>
              <a:t>Bless all humanity,</a:t>
            </a:r>
            <a:br>
              <a:rPr lang="en-CA" sz="1800" dirty="0">
                <a:solidFill>
                  <a:srgbClr val="833C0B"/>
                </a:solidFill>
                <a:latin typeface="Calibri"/>
                <a:ea typeface="Calibri"/>
                <a:cs typeface="Calibri"/>
                <a:sym typeface="Calibri"/>
              </a:rPr>
            </a:br>
            <a:r>
              <a:rPr lang="en-CA" sz="1800" dirty="0">
                <a:solidFill>
                  <a:srgbClr val="833C0B"/>
                </a:solidFill>
                <a:latin typeface="Calibri"/>
                <a:ea typeface="Calibri"/>
                <a:cs typeface="Calibri"/>
                <a:sym typeface="Calibri"/>
              </a:rPr>
              <a:t>so that all men acknowledging that they are God’s children,</a:t>
            </a:r>
            <a:br>
              <a:rPr lang="en-CA" sz="1800" dirty="0">
                <a:solidFill>
                  <a:srgbClr val="833C0B"/>
                </a:solidFill>
                <a:latin typeface="Calibri"/>
                <a:ea typeface="Calibri"/>
                <a:cs typeface="Calibri"/>
                <a:sym typeface="Calibri"/>
              </a:rPr>
            </a:br>
            <a:r>
              <a:rPr lang="en-CA" sz="1800" dirty="0">
                <a:solidFill>
                  <a:srgbClr val="833C0B"/>
                </a:solidFill>
                <a:latin typeface="Calibri"/>
                <a:ea typeface="Calibri"/>
                <a:cs typeface="Calibri"/>
                <a:sym typeface="Calibri"/>
              </a:rPr>
              <a:t>would find through love, real Peace and real Good.</a:t>
            </a:r>
            <a:br>
              <a:rPr lang="en-CA" sz="1800" dirty="0">
                <a:solidFill>
                  <a:srgbClr val="833C0B"/>
                </a:solidFill>
                <a:latin typeface="Calibri"/>
                <a:ea typeface="Calibri"/>
                <a:cs typeface="Calibri"/>
                <a:sym typeface="Calibri"/>
              </a:rPr>
            </a:br>
            <a:r>
              <a:rPr lang="en-CA" sz="1800" dirty="0">
                <a:solidFill>
                  <a:srgbClr val="833C0B"/>
                </a:solidFill>
                <a:latin typeface="Calibri"/>
                <a:ea typeface="Calibri"/>
                <a:cs typeface="Calibri"/>
                <a:sym typeface="Calibri"/>
              </a:rPr>
              <a:t>Amen</a:t>
            </a:r>
            <a:endParaRPr dirty="0"/>
          </a:p>
          <a:p>
            <a:pPr marL="0" lvl="0" indent="0" algn="l" rtl="0">
              <a:lnSpc>
                <a:spcPct val="90000"/>
              </a:lnSpc>
              <a:spcBef>
                <a:spcPts val="1000"/>
              </a:spcBef>
              <a:spcAft>
                <a:spcPts val="0"/>
              </a:spcAft>
              <a:buClr>
                <a:schemeClr val="dk1"/>
              </a:buClr>
              <a:buSzPts val="2800"/>
              <a:buNone/>
            </a:pPr>
            <a:endParaRPr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48"/>
          <p:cNvSpPr txBox="1">
            <a:spLocks noGrp="1"/>
          </p:cNvSpPr>
          <p:nvPr>
            <p:ph type="body" idx="1"/>
          </p:nvPr>
        </p:nvSpPr>
        <p:spPr>
          <a:xfrm>
            <a:off x="418454" y="369687"/>
            <a:ext cx="11267268" cy="6044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None/>
            </a:pPr>
            <a:endParaRPr sz="3200" dirty="0">
              <a:solidFill>
                <a:srgbClr val="833C0B"/>
              </a:solidFill>
              <a:latin typeface="Calibri"/>
              <a:ea typeface="Calibri"/>
              <a:cs typeface="Calibri"/>
              <a:sym typeface="Calibri"/>
            </a:endParaRPr>
          </a:p>
          <a:p>
            <a:pPr marL="0" lvl="0" indent="0" algn="ctr" rtl="0">
              <a:lnSpc>
                <a:spcPct val="90000"/>
              </a:lnSpc>
              <a:spcBef>
                <a:spcPts val="1000"/>
              </a:spcBef>
              <a:spcAft>
                <a:spcPts val="0"/>
              </a:spcAft>
              <a:buClr>
                <a:schemeClr val="dk1"/>
              </a:buClr>
              <a:buSzPts val="5400"/>
              <a:buNone/>
            </a:pPr>
            <a:endParaRPr sz="5400" b="1" dirty="0">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3200"/>
              <a:buNone/>
            </a:pPr>
            <a:endParaRPr sz="3200" dirty="0">
              <a:solidFill>
                <a:srgbClr val="833C0B"/>
              </a:solidFill>
              <a:latin typeface="Calibri"/>
              <a:ea typeface="Calibri"/>
              <a:cs typeface="Calibri"/>
              <a:sym typeface="Calibri"/>
            </a:endParaRPr>
          </a:p>
        </p:txBody>
      </p:sp>
      <p:sp>
        <p:nvSpPr>
          <p:cNvPr id="389" name="Google Shape;389;p48"/>
          <p:cNvSpPr txBox="1"/>
          <p:nvPr/>
        </p:nvSpPr>
        <p:spPr>
          <a:xfrm flipH="1">
            <a:off x="986451" y="965085"/>
            <a:ext cx="4881770" cy="42595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2200" b="1" dirty="0">
                <a:solidFill>
                  <a:schemeClr val="accent2">
                    <a:lumMod val="50000"/>
                  </a:schemeClr>
                </a:solidFill>
                <a:latin typeface="Calibri"/>
                <a:ea typeface="Calibri"/>
                <a:cs typeface="Calibri"/>
                <a:sym typeface="Calibri"/>
              </a:rPr>
              <a:t>Hail Queen of Heaven, The Ocean Star</a:t>
            </a:r>
            <a:endParaRPr sz="2200" dirty="0">
              <a:solidFill>
                <a:schemeClr val="accent2">
                  <a:lumMod val="50000"/>
                </a:schemeClr>
              </a:solidFill>
            </a:endParaRPr>
          </a:p>
          <a:p>
            <a:pPr marL="0" marR="0" lvl="0" indent="0" algn="l" rtl="0">
              <a:lnSpc>
                <a:spcPct val="114000"/>
              </a:lnSpc>
              <a:spcBef>
                <a:spcPts val="0"/>
              </a:spcBef>
              <a:buNone/>
            </a:pPr>
            <a:r>
              <a:rPr lang="en-CA" sz="2000" i="1" dirty="0">
                <a:solidFill>
                  <a:schemeClr val="accent2">
                    <a:lumMod val="50000"/>
                  </a:schemeClr>
                </a:solidFill>
                <a:latin typeface="Calibri"/>
                <a:ea typeface="Calibri"/>
                <a:cs typeface="Calibri"/>
                <a:sym typeface="Calibri"/>
              </a:rPr>
              <a:t>By Chris Brunelle</a:t>
            </a:r>
          </a:p>
          <a:p>
            <a:pPr marL="0" marR="0" lvl="0" indent="0" algn="l" rtl="0">
              <a:lnSpc>
                <a:spcPct val="114000"/>
              </a:lnSpc>
              <a:spcBef>
                <a:spcPts val="0"/>
              </a:spcBef>
              <a:buNone/>
            </a:pPr>
            <a:r>
              <a:rPr lang="en-CA" sz="2000" dirty="0">
                <a:solidFill>
                  <a:schemeClr val="accent2">
                    <a:lumMod val="50000"/>
                  </a:schemeClr>
                </a:solidFill>
                <a:latin typeface="Calibri"/>
                <a:ea typeface="Calibri"/>
                <a:cs typeface="Calibri"/>
                <a:sym typeface="Calibri"/>
              </a:rPr>
              <a:t>Hail, Queen of Heaven, the ocean Star,</a:t>
            </a:r>
            <a:br>
              <a:rPr lang="en-CA" sz="2000" dirty="0">
                <a:solidFill>
                  <a:schemeClr val="accent2">
                    <a:lumMod val="50000"/>
                  </a:schemeClr>
                </a:solidFill>
                <a:latin typeface="Calibri"/>
                <a:ea typeface="Calibri"/>
                <a:cs typeface="Calibri"/>
                <a:sym typeface="Calibri"/>
              </a:rPr>
            </a:br>
            <a:r>
              <a:rPr lang="en-CA" sz="2000" dirty="0">
                <a:solidFill>
                  <a:schemeClr val="accent2">
                    <a:lumMod val="50000"/>
                  </a:schemeClr>
                </a:solidFill>
                <a:latin typeface="Calibri"/>
                <a:ea typeface="Calibri"/>
                <a:cs typeface="Calibri"/>
                <a:sym typeface="Calibri"/>
              </a:rPr>
              <a:t>Guide of the wanderer here below,</a:t>
            </a:r>
            <a:br>
              <a:rPr lang="en-CA" sz="2000" dirty="0">
                <a:solidFill>
                  <a:schemeClr val="accent2">
                    <a:lumMod val="50000"/>
                  </a:schemeClr>
                </a:solidFill>
                <a:latin typeface="Calibri"/>
                <a:ea typeface="Calibri"/>
                <a:cs typeface="Calibri"/>
                <a:sym typeface="Calibri"/>
              </a:rPr>
            </a:br>
            <a:r>
              <a:rPr lang="en-CA" sz="2000" dirty="0">
                <a:solidFill>
                  <a:schemeClr val="accent2">
                    <a:lumMod val="50000"/>
                  </a:schemeClr>
                </a:solidFill>
                <a:latin typeface="Calibri"/>
                <a:ea typeface="Calibri"/>
                <a:cs typeface="Calibri"/>
                <a:sym typeface="Calibri"/>
              </a:rPr>
              <a:t>Thrown on life's surge, we claim thy care:</a:t>
            </a:r>
            <a:br>
              <a:rPr lang="en-CA" sz="2000" dirty="0">
                <a:solidFill>
                  <a:schemeClr val="accent2">
                    <a:lumMod val="50000"/>
                  </a:schemeClr>
                </a:solidFill>
                <a:latin typeface="Calibri"/>
                <a:ea typeface="Calibri"/>
                <a:cs typeface="Calibri"/>
                <a:sym typeface="Calibri"/>
              </a:rPr>
            </a:br>
            <a:r>
              <a:rPr lang="en-CA" sz="2000" dirty="0">
                <a:solidFill>
                  <a:schemeClr val="accent2">
                    <a:lumMod val="50000"/>
                  </a:schemeClr>
                </a:solidFill>
                <a:latin typeface="Calibri"/>
                <a:ea typeface="Calibri"/>
                <a:cs typeface="Calibri"/>
                <a:sym typeface="Calibri"/>
              </a:rPr>
              <a:t>Save us from peril and from woe.</a:t>
            </a:r>
            <a:br>
              <a:rPr lang="en-CA" sz="2000" dirty="0">
                <a:solidFill>
                  <a:schemeClr val="accent2">
                    <a:lumMod val="50000"/>
                  </a:schemeClr>
                </a:solidFill>
                <a:latin typeface="Calibri"/>
                <a:ea typeface="Calibri"/>
                <a:cs typeface="Calibri"/>
                <a:sym typeface="Calibri"/>
              </a:rPr>
            </a:br>
            <a:r>
              <a:rPr lang="en-CA" sz="2000" dirty="0">
                <a:solidFill>
                  <a:schemeClr val="accent2">
                    <a:lumMod val="50000"/>
                  </a:schemeClr>
                </a:solidFill>
                <a:latin typeface="Calibri"/>
                <a:ea typeface="Calibri"/>
                <a:cs typeface="Calibri"/>
                <a:sym typeface="Calibri"/>
              </a:rPr>
              <a:t>Mother of Christ, star of the sea,</a:t>
            </a:r>
            <a:br>
              <a:rPr lang="en-CA" sz="2000" dirty="0">
                <a:solidFill>
                  <a:schemeClr val="accent2">
                    <a:lumMod val="50000"/>
                  </a:schemeClr>
                </a:solidFill>
                <a:latin typeface="Calibri"/>
                <a:ea typeface="Calibri"/>
                <a:cs typeface="Calibri"/>
                <a:sym typeface="Calibri"/>
              </a:rPr>
            </a:br>
            <a:r>
              <a:rPr lang="en-CA" sz="2000" dirty="0">
                <a:solidFill>
                  <a:schemeClr val="accent2">
                    <a:lumMod val="50000"/>
                  </a:schemeClr>
                </a:solidFill>
                <a:latin typeface="Calibri"/>
                <a:ea typeface="Calibri"/>
                <a:cs typeface="Calibri"/>
                <a:sym typeface="Calibri"/>
              </a:rPr>
              <a:t>Pray for the wanderer, pray for me.</a:t>
            </a:r>
            <a:br>
              <a:rPr lang="en-CA" sz="2000" dirty="0">
                <a:solidFill>
                  <a:schemeClr val="accent2">
                    <a:lumMod val="50000"/>
                  </a:schemeClr>
                </a:solidFill>
                <a:latin typeface="Calibri"/>
                <a:ea typeface="Calibri"/>
                <a:cs typeface="Calibri"/>
                <a:sym typeface="Calibri"/>
              </a:rPr>
            </a:br>
            <a:br>
              <a:rPr lang="en-CA" sz="2000" dirty="0">
                <a:solidFill>
                  <a:schemeClr val="accent2">
                    <a:lumMod val="50000"/>
                  </a:schemeClr>
                </a:solidFill>
                <a:latin typeface="Calibri"/>
                <a:ea typeface="Calibri"/>
                <a:cs typeface="Calibri"/>
                <a:sym typeface="Calibri"/>
              </a:rPr>
            </a:br>
            <a:r>
              <a:rPr lang="en-CA" sz="2000" dirty="0">
                <a:solidFill>
                  <a:schemeClr val="accent2">
                    <a:lumMod val="50000"/>
                  </a:schemeClr>
                </a:solidFill>
                <a:latin typeface="Calibri"/>
                <a:ea typeface="Calibri"/>
                <a:cs typeface="Calibri"/>
                <a:sym typeface="Calibri"/>
              </a:rPr>
              <a:t>O gentle, chaste and spotless Maid,</a:t>
            </a:r>
            <a:br>
              <a:rPr lang="en-CA" sz="2000" dirty="0">
                <a:solidFill>
                  <a:schemeClr val="accent2">
                    <a:lumMod val="50000"/>
                  </a:schemeClr>
                </a:solidFill>
                <a:latin typeface="Calibri"/>
                <a:ea typeface="Calibri"/>
                <a:cs typeface="Calibri"/>
                <a:sym typeface="Calibri"/>
              </a:rPr>
            </a:br>
            <a:r>
              <a:rPr lang="en-CA" sz="2000" dirty="0">
                <a:solidFill>
                  <a:schemeClr val="accent2">
                    <a:lumMod val="50000"/>
                  </a:schemeClr>
                </a:solidFill>
                <a:latin typeface="Calibri"/>
                <a:ea typeface="Calibri"/>
                <a:cs typeface="Calibri"/>
                <a:sym typeface="Calibri"/>
              </a:rPr>
              <a:t>We sinners make our prayers through thee.</a:t>
            </a:r>
            <a:br>
              <a:rPr lang="en-CA" sz="2000" dirty="0">
                <a:solidFill>
                  <a:schemeClr val="accent2">
                    <a:lumMod val="50000"/>
                  </a:schemeClr>
                </a:solidFill>
                <a:latin typeface="Calibri"/>
                <a:ea typeface="Calibri"/>
                <a:cs typeface="Calibri"/>
                <a:sym typeface="Calibri"/>
              </a:rPr>
            </a:br>
            <a:endParaRPr sz="2000" dirty="0">
              <a:solidFill>
                <a:schemeClr val="accent2">
                  <a:lumMod val="50000"/>
                </a:schemeClr>
              </a:solidFill>
              <a:latin typeface="Courgette"/>
              <a:ea typeface="Courgette"/>
              <a:cs typeface="Courgette"/>
              <a:sym typeface="Courgette"/>
            </a:endParaRPr>
          </a:p>
        </p:txBody>
      </p:sp>
      <p:sp>
        <p:nvSpPr>
          <p:cNvPr id="390" name="Google Shape;390;p48"/>
          <p:cNvSpPr txBox="1"/>
          <p:nvPr/>
        </p:nvSpPr>
        <p:spPr>
          <a:xfrm>
            <a:off x="6396873" y="965085"/>
            <a:ext cx="5465066" cy="5047495"/>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None/>
            </a:pPr>
            <a:r>
              <a:rPr lang="en-CA" sz="2000" dirty="0">
                <a:solidFill>
                  <a:schemeClr val="accent2">
                    <a:lumMod val="50000"/>
                  </a:schemeClr>
                </a:solidFill>
                <a:latin typeface="Calibri"/>
                <a:ea typeface="Calibri"/>
                <a:cs typeface="Calibri"/>
                <a:sym typeface="Calibri"/>
              </a:rPr>
              <a:t>Remind thy Son that we are stayed </a:t>
            </a:r>
            <a:br>
              <a:rPr lang="en-CA" sz="2000" dirty="0">
                <a:solidFill>
                  <a:schemeClr val="accent2">
                    <a:lumMod val="50000"/>
                  </a:schemeClr>
                </a:solidFill>
                <a:latin typeface="Calibri"/>
                <a:ea typeface="Calibri"/>
                <a:cs typeface="Calibri"/>
                <a:sym typeface="Calibri"/>
              </a:rPr>
            </a:br>
            <a:r>
              <a:rPr lang="en-CA" sz="2000" dirty="0">
                <a:solidFill>
                  <a:schemeClr val="accent2">
                    <a:lumMod val="50000"/>
                  </a:schemeClr>
                </a:solidFill>
                <a:latin typeface="Calibri"/>
                <a:ea typeface="Calibri"/>
                <a:cs typeface="Calibri"/>
                <a:sym typeface="Calibri"/>
              </a:rPr>
              <a:t>The price of our iniquity.</a:t>
            </a:r>
            <a:br>
              <a:rPr lang="en-CA" sz="2000" dirty="0">
                <a:solidFill>
                  <a:schemeClr val="accent2">
                    <a:lumMod val="50000"/>
                  </a:schemeClr>
                </a:solidFill>
                <a:latin typeface="Calibri"/>
                <a:ea typeface="Calibri"/>
                <a:cs typeface="Calibri"/>
                <a:sym typeface="Calibri"/>
              </a:rPr>
            </a:br>
            <a:r>
              <a:rPr lang="en-CA" sz="2000" dirty="0">
                <a:solidFill>
                  <a:schemeClr val="accent2">
                    <a:lumMod val="50000"/>
                  </a:schemeClr>
                </a:solidFill>
                <a:latin typeface="Calibri"/>
                <a:ea typeface="Calibri"/>
                <a:cs typeface="Calibri"/>
                <a:sym typeface="Calibri"/>
              </a:rPr>
              <a:t>Virgin most pure, star of the sea,</a:t>
            </a:r>
            <a:br>
              <a:rPr lang="en-CA" sz="2000" dirty="0">
                <a:solidFill>
                  <a:schemeClr val="accent2">
                    <a:lumMod val="50000"/>
                  </a:schemeClr>
                </a:solidFill>
                <a:latin typeface="Calibri"/>
                <a:ea typeface="Calibri"/>
                <a:cs typeface="Calibri"/>
                <a:sym typeface="Calibri"/>
              </a:rPr>
            </a:br>
            <a:r>
              <a:rPr lang="en-CA" sz="2000" dirty="0">
                <a:solidFill>
                  <a:schemeClr val="accent2">
                    <a:lumMod val="50000"/>
                  </a:schemeClr>
                </a:solidFill>
                <a:latin typeface="Calibri"/>
                <a:ea typeface="Calibri"/>
                <a:cs typeface="Calibri"/>
                <a:sym typeface="Calibri"/>
              </a:rPr>
              <a:t>Pray for the sinner, oh pray for me,                       Pray for the sinner, oh pray for me.</a:t>
            </a:r>
            <a:br>
              <a:rPr lang="en-CA" sz="2000" dirty="0">
                <a:solidFill>
                  <a:schemeClr val="accent2">
                    <a:lumMod val="50000"/>
                  </a:schemeClr>
                </a:solidFill>
                <a:latin typeface="Calibri"/>
                <a:ea typeface="Calibri"/>
                <a:cs typeface="Calibri"/>
                <a:sym typeface="Calibri"/>
              </a:rPr>
            </a:br>
            <a:br>
              <a:rPr lang="en-CA" sz="2000" dirty="0">
                <a:solidFill>
                  <a:schemeClr val="accent2">
                    <a:lumMod val="50000"/>
                  </a:schemeClr>
                </a:solidFill>
                <a:latin typeface="Calibri"/>
                <a:ea typeface="Calibri"/>
                <a:cs typeface="Calibri"/>
                <a:sym typeface="Calibri"/>
              </a:rPr>
            </a:br>
            <a:r>
              <a:rPr lang="en-CA" sz="2000" dirty="0">
                <a:solidFill>
                  <a:schemeClr val="accent2">
                    <a:lumMod val="50000"/>
                  </a:schemeClr>
                </a:solidFill>
                <a:latin typeface="Calibri"/>
                <a:ea typeface="Calibri"/>
                <a:cs typeface="Calibri"/>
                <a:sym typeface="Calibri"/>
              </a:rPr>
              <a:t>And while to Him who reigns above,</a:t>
            </a:r>
            <a:br>
              <a:rPr lang="en-CA" sz="2000" dirty="0">
                <a:solidFill>
                  <a:schemeClr val="accent2">
                    <a:lumMod val="50000"/>
                  </a:schemeClr>
                </a:solidFill>
                <a:latin typeface="Calibri"/>
                <a:ea typeface="Calibri"/>
                <a:cs typeface="Calibri"/>
                <a:sym typeface="Calibri"/>
              </a:rPr>
            </a:br>
            <a:r>
              <a:rPr lang="en-CA" sz="2000" dirty="0">
                <a:solidFill>
                  <a:schemeClr val="accent2">
                    <a:lumMod val="50000"/>
                  </a:schemeClr>
                </a:solidFill>
                <a:latin typeface="Calibri"/>
                <a:ea typeface="Calibri"/>
                <a:cs typeface="Calibri"/>
                <a:sym typeface="Calibri"/>
              </a:rPr>
              <a:t>In Godhead One, in Persons Three,</a:t>
            </a:r>
            <a:br>
              <a:rPr lang="en-CA" sz="2000" dirty="0">
                <a:solidFill>
                  <a:schemeClr val="accent2">
                    <a:lumMod val="50000"/>
                  </a:schemeClr>
                </a:solidFill>
                <a:latin typeface="Calibri"/>
                <a:ea typeface="Calibri"/>
                <a:cs typeface="Calibri"/>
                <a:sym typeface="Calibri"/>
              </a:rPr>
            </a:br>
            <a:r>
              <a:rPr lang="en-CA" sz="2000" dirty="0">
                <a:solidFill>
                  <a:schemeClr val="accent2">
                    <a:lumMod val="50000"/>
                  </a:schemeClr>
                </a:solidFill>
                <a:latin typeface="Calibri"/>
                <a:ea typeface="Calibri"/>
                <a:cs typeface="Calibri"/>
                <a:sym typeface="Calibri"/>
              </a:rPr>
              <a:t>The source of life, of grace and love,</a:t>
            </a:r>
            <a:br>
              <a:rPr lang="en-CA" sz="2000" dirty="0">
                <a:solidFill>
                  <a:schemeClr val="accent2">
                    <a:lumMod val="50000"/>
                  </a:schemeClr>
                </a:solidFill>
                <a:latin typeface="Calibri"/>
                <a:ea typeface="Calibri"/>
                <a:cs typeface="Calibri"/>
                <a:sym typeface="Calibri"/>
              </a:rPr>
            </a:br>
            <a:r>
              <a:rPr lang="en-CA" sz="2000" dirty="0">
                <a:solidFill>
                  <a:schemeClr val="accent2">
                    <a:lumMod val="50000"/>
                  </a:schemeClr>
                </a:solidFill>
                <a:latin typeface="Calibri"/>
                <a:ea typeface="Calibri"/>
                <a:cs typeface="Calibri"/>
                <a:sym typeface="Calibri"/>
              </a:rPr>
              <a:t>Homage we pay on bended knee.</a:t>
            </a:r>
            <a:br>
              <a:rPr lang="en-CA" sz="2000" dirty="0">
                <a:solidFill>
                  <a:schemeClr val="accent2">
                    <a:lumMod val="50000"/>
                  </a:schemeClr>
                </a:solidFill>
                <a:latin typeface="Calibri"/>
                <a:ea typeface="Calibri"/>
                <a:cs typeface="Calibri"/>
                <a:sym typeface="Calibri"/>
              </a:rPr>
            </a:br>
            <a:r>
              <a:rPr lang="en-CA" sz="2000" dirty="0">
                <a:solidFill>
                  <a:schemeClr val="accent2">
                    <a:lumMod val="50000"/>
                  </a:schemeClr>
                </a:solidFill>
                <a:latin typeface="Calibri"/>
                <a:ea typeface="Calibri"/>
                <a:cs typeface="Calibri"/>
                <a:sym typeface="Calibri"/>
              </a:rPr>
              <a:t>Through Thou, bright Queen, star of the sea,</a:t>
            </a:r>
            <a:br>
              <a:rPr lang="en-CA" sz="2000" dirty="0">
                <a:solidFill>
                  <a:schemeClr val="accent2">
                    <a:lumMod val="50000"/>
                  </a:schemeClr>
                </a:solidFill>
                <a:latin typeface="Calibri"/>
                <a:ea typeface="Calibri"/>
                <a:cs typeface="Calibri"/>
                <a:sym typeface="Calibri"/>
              </a:rPr>
            </a:br>
            <a:r>
              <a:rPr lang="en-CA" sz="2000" dirty="0">
                <a:solidFill>
                  <a:schemeClr val="accent2">
                    <a:lumMod val="50000"/>
                  </a:schemeClr>
                </a:solidFill>
                <a:latin typeface="Calibri"/>
                <a:ea typeface="Calibri"/>
                <a:cs typeface="Calibri"/>
                <a:sym typeface="Calibri"/>
              </a:rPr>
              <a:t>Pray for thy children, pray for me.        </a:t>
            </a:r>
          </a:p>
          <a:p>
            <a:pPr marL="0" marR="0" lvl="0" indent="0" algn="l" rtl="0">
              <a:lnSpc>
                <a:spcPct val="115000"/>
              </a:lnSpc>
              <a:spcBef>
                <a:spcPts val="0"/>
              </a:spcBef>
              <a:spcAft>
                <a:spcPts val="0"/>
              </a:spcAft>
              <a:buNone/>
            </a:pPr>
            <a:r>
              <a:rPr lang="en-CA" sz="2000" dirty="0">
                <a:solidFill>
                  <a:schemeClr val="accent2">
                    <a:lumMod val="50000"/>
                  </a:schemeClr>
                </a:solidFill>
                <a:latin typeface="Calibri"/>
                <a:ea typeface="Calibri"/>
                <a:cs typeface="Calibri"/>
                <a:sym typeface="Calibri"/>
              </a:rPr>
              <a:t>Pray for thy children, pray for me</a:t>
            </a:r>
            <a:br>
              <a:rPr lang="en-CA" sz="2000" dirty="0">
                <a:solidFill>
                  <a:schemeClr val="accent2">
                    <a:lumMod val="50000"/>
                  </a:schemeClr>
                </a:solidFill>
                <a:latin typeface="Calibri"/>
                <a:ea typeface="Calibri"/>
                <a:cs typeface="Calibri"/>
                <a:sym typeface="Calibri"/>
              </a:rPr>
            </a:br>
            <a:endParaRPr sz="2000" dirty="0">
              <a:solidFill>
                <a:schemeClr val="accent2">
                  <a:lumMod val="50000"/>
                </a:schemeClr>
              </a:solidFill>
              <a:latin typeface="Calibri"/>
              <a:ea typeface="Calibri"/>
              <a:cs typeface="Calibri"/>
              <a:sym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49"/>
          <p:cNvSpPr txBox="1">
            <a:spLocks noGrp="1"/>
          </p:cNvSpPr>
          <p:nvPr>
            <p:ph type="body" idx="1"/>
          </p:nvPr>
        </p:nvSpPr>
        <p:spPr>
          <a:xfrm>
            <a:off x="418454" y="418455"/>
            <a:ext cx="11267268" cy="6044338"/>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833C0B"/>
              </a:buClr>
              <a:buSzPts val="3200"/>
              <a:buNone/>
            </a:pPr>
            <a:r>
              <a:rPr lang="en-CA" sz="3200" b="1">
                <a:solidFill>
                  <a:srgbClr val="833C0B"/>
                </a:solidFill>
                <a:latin typeface="Calibri"/>
                <a:ea typeface="Calibri"/>
                <a:cs typeface="Calibri"/>
                <a:sym typeface="Calibri"/>
              </a:rPr>
              <a:t>Joyful Mysteries</a:t>
            </a:r>
            <a:endParaRPr/>
          </a:p>
          <a:p>
            <a:pPr marL="0" lvl="0" indent="0" algn="l" rtl="0">
              <a:lnSpc>
                <a:spcPct val="90000"/>
              </a:lnSpc>
              <a:spcBef>
                <a:spcPts val="1000"/>
              </a:spcBef>
              <a:spcAft>
                <a:spcPts val="0"/>
              </a:spcAft>
              <a:buClr>
                <a:srgbClr val="833C0B"/>
              </a:buClr>
              <a:buSzPts val="2800"/>
              <a:buNone/>
            </a:pPr>
            <a:r>
              <a:rPr lang="en-CA">
                <a:solidFill>
                  <a:srgbClr val="833C0B"/>
                </a:solidFill>
                <a:latin typeface="Calibri"/>
                <a:ea typeface="Calibri"/>
                <a:cs typeface="Calibri"/>
                <a:sym typeface="Calibri"/>
              </a:rPr>
              <a:t>In the name of the Father and the son and of the Holy Spirit.</a:t>
            </a:r>
            <a:endParaRPr/>
          </a:p>
          <a:p>
            <a:pPr marL="0" lvl="0" indent="0" algn="l" rtl="0">
              <a:lnSpc>
                <a:spcPct val="90000"/>
              </a:lnSpc>
              <a:spcBef>
                <a:spcPts val="1000"/>
              </a:spcBef>
              <a:spcAft>
                <a:spcPts val="0"/>
              </a:spcAft>
              <a:buClr>
                <a:srgbClr val="833C0B"/>
              </a:buClr>
              <a:buSzPts val="2800"/>
              <a:buNone/>
            </a:pPr>
            <a:r>
              <a:rPr lang="en-CA" b="1">
                <a:solidFill>
                  <a:srgbClr val="833C0B"/>
                </a:solidFill>
                <a:latin typeface="Calibri"/>
                <a:ea typeface="Calibri"/>
                <a:cs typeface="Calibri"/>
                <a:sym typeface="Calibri"/>
              </a:rPr>
              <a:t>Apostles Creed:</a:t>
            </a:r>
            <a:endParaRPr/>
          </a:p>
          <a:p>
            <a:pPr marL="0" lvl="0" indent="0" algn="l" rtl="0">
              <a:lnSpc>
                <a:spcPct val="90000"/>
              </a:lnSpc>
              <a:spcBef>
                <a:spcPts val="1000"/>
              </a:spcBef>
              <a:spcAft>
                <a:spcPts val="0"/>
              </a:spcAft>
              <a:buClr>
                <a:srgbClr val="833C0B"/>
              </a:buClr>
              <a:buSzPts val="2800"/>
              <a:buNone/>
            </a:pPr>
            <a:r>
              <a:rPr lang="en-CA">
                <a:solidFill>
                  <a:srgbClr val="833C0B"/>
                </a:solidFill>
                <a:latin typeface="Calibri"/>
                <a:ea typeface="Calibri"/>
                <a:cs typeface="Calibri"/>
                <a:sym typeface="Calibri"/>
              </a:rPr>
              <a:t>I believe in God, the Father Almighty, creator of heaven and earth and in Jesus Christ his only begotten Son, our Lord, who was conceived by the Holy Spirit, born of the Virgin Mary, suffered under Pontius Pilate, was crucified died and was buried. He descended into hell, on the third day he rose again from the dead, he ascended into heaven, and is seated at the right hand of God, the Father Almighty, from there he will come to judge the living and the dead. </a:t>
            </a:r>
            <a:endParaRPr/>
          </a:p>
          <a:p>
            <a:pPr marL="0" lvl="0" indent="0" algn="l" rtl="0">
              <a:lnSpc>
                <a:spcPct val="90000"/>
              </a:lnSpc>
              <a:spcBef>
                <a:spcPts val="1000"/>
              </a:spcBef>
              <a:spcAft>
                <a:spcPts val="0"/>
              </a:spcAft>
              <a:buClr>
                <a:srgbClr val="833C0B"/>
              </a:buClr>
              <a:buSzPts val="2800"/>
              <a:buNone/>
            </a:pPr>
            <a:r>
              <a:rPr lang="en-CA">
                <a:solidFill>
                  <a:srgbClr val="833C0B"/>
                </a:solidFill>
                <a:latin typeface="Calibri"/>
                <a:ea typeface="Calibri"/>
                <a:cs typeface="Calibri"/>
                <a:sym typeface="Calibri"/>
              </a:rPr>
              <a:t>- I believe in the Holy Spirit, the Holy Catholic Church, the communion of saints, the forgiveness of sins, the resurrection of the body and life everlasting. Amen. </a:t>
            </a:r>
            <a:endParaRPr/>
          </a:p>
          <a:p>
            <a:pPr marL="0" lvl="0" indent="0" algn="l" rtl="0">
              <a:lnSpc>
                <a:spcPct val="90000"/>
              </a:lnSpc>
              <a:spcBef>
                <a:spcPts val="1000"/>
              </a:spcBef>
              <a:spcAft>
                <a:spcPts val="0"/>
              </a:spcAft>
              <a:buClr>
                <a:schemeClr val="dk1"/>
              </a:buClr>
              <a:buSzPts val="3200"/>
              <a:buNone/>
            </a:pPr>
            <a:endParaRPr sz="3200">
              <a:solidFill>
                <a:srgbClr val="833C0B"/>
              </a:solidFill>
              <a:latin typeface="Calibri"/>
              <a:ea typeface="Calibri"/>
              <a:cs typeface="Calibri"/>
              <a:sym typeface="Calibri"/>
            </a:endParaRPr>
          </a:p>
          <a:p>
            <a:pPr marL="0" lvl="0" indent="0" algn="ctr" rtl="0">
              <a:lnSpc>
                <a:spcPct val="90000"/>
              </a:lnSpc>
              <a:spcBef>
                <a:spcPts val="1000"/>
              </a:spcBef>
              <a:spcAft>
                <a:spcPts val="0"/>
              </a:spcAft>
              <a:buClr>
                <a:schemeClr val="dk1"/>
              </a:buClr>
              <a:buSzPts val="5400"/>
              <a:buNone/>
            </a:pPr>
            <a:endParaRPr sz="5400" b="1">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3200"/>
              <a:buNone/>
            </a:pPr>
            <a:endParaRPr sz="3200">
              <a:solidFill>
                <a:srgbClr val="833C0B"/>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5"/>
          <p:cNvSpPr txBox="1">
            <a:spLocks noGrp="1"/>
          </p:cNvSpPr>
          <p:nvPr>
            <p:ph type="body" idx="1"/>
          </p:nvPr>
        </p:nvSpPr>
        <p:spPr>
          <a:xfrm>
            <a:off x="716260" y="1342541"/>
            <a:ext cx="2921676" cy="458587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None/>
            </a:pPr>
            <a:endParaRPr sz="3200" dirty="0">
              <a:solidFill>
                <a:srgbClr val="833C0B"/>
              </a:solidFill>
              <a:latin typeface="Calibri"/>
              <a:ea typeface="Calibri"/>
              <a:cs typeface="Calibri"/>
              <a:sym typeface="Calibri"/>
            </a:endParaRPr>
          </a:p>
          <a:p>
            <a:pPr marL="0" lvl="0" indent="0" algn="ctr" rtl="0">
              <a:lnSpc>
                <a:spcPct val="90000"/>
              </a:lnSpc>
              <a:spcBef>
                <a:spcPts val="1000"/>
              </a:spcBef>
              <a:spcAft>
                <a:spcPts val="0"/>
              </a:spcAft>
              <a:buClr>
                <a:schemeClr val="dk1"/>
              </a:buClr>
              <a:buSzPts val="5400"/>
              <a:buNone/>
            </a:pPr>
            <a:endParaRPr sz="5400" b="1" dirty="0">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3200"/>
              <a:buNone/>
            </a:pPr>
            <a:endParaRPr sz="3200" dirty="0">
              <a:solidFill>
                <a:srgbClr val="833C0B"/>
              </a:solidFill>
              <a:latin typeface="Calibri"/>
              <a:ea typeface="Calibri"/>
              <a:cs typeface="Calibri"/>
              <a:sym typeface="Calibri"/>
            </a:endParaRPr>
          </a:p>
        </p:txBody>
      </p:sp>
      <p:sp>
        <p:nvSpPr>
          <p:cNvPr id="113" name="Google Shape;113;p5"/>
          <p:cNvSpPr txBox="1"/>
          <p:nvPr/>
        </p:nvSpPr>
        <p:spPr>
          <a:xfrm flipH="1">
            <a:off x="1368353" y="1059140"/>
            <a:ext cx="3174150" cy="5047495"/>
          </a:xfrm>
          <a:prstGeom prst="rect">
            <a:avLst/>
          </a:prstGeom>
          <a:noFill/>
          <a:ln>
            <a:noFill/>
          </a:ln>
        </p:spPr>
        <p:txBody>
          <a:bodyPr spcFirstLastPara="1" wrap="square" lIns="91425" tIns="45700" rIns="91425" bIns="45700" anchor="t" anchorCtr="0">
            <a:spAutoFit/>
          </a:bodyPr>
          <a:lstStyle/>
          <a:p>
            <a:r>
              <a:rPr lang="en-CA" sz="1600" b="1" dirty="0">
                <a:solidFill>
                  <a:schemeClr val="accent2">
                    <a:lumMod val="50000"/>
                  </a:schemeClr>
                </a:solidFill>
              </a:rPr>
              <a:t>Vergin </a:t>
            </a:r>
            <a:r>
              <a:rPr lang="en-CA" sz="1600" b="1" dirty="0" err="1">
                <a:solidFill>
                  <a:schemeClr val="accent2">
                    <a:lumMod val="50000"/>
                  </a:schemeClr>
                </a:solidFill>
              </a:rPr>
              <a:t>tutto</a:t>
            </a:r>
            <a:r>
              <a:rPr lang="en-CA" sz="1600" b="1" dirty="0">
                <a:solidFill>
                  <a:schemeClr val="accent2">
                    <a:lumMod val="50000"/>
                  </a:schemeClr>
                </a:solidFill>
              </a:rPr>
              <a:t> amor</a:t>
            </a:r>
          </a:p>
          <a:p>
            <a:r>
              <a:rPr lang="en-CA" sz="1600" b="1" dirty="0">
                <a:solidFill>
                  <a:schemeClr val="accent2">
                    <a:lumMod val="50000"/>
                  </a:schemeClr>
                </a:solidFill>
              </a:rPr>
              <a:t>O madre di </a:t>
            </a:r>
            <a:r>
              <a:rPr lang="en-CA" sz="1600" b="1" dirty="0" err="1">
                <a:solidFill>
                  <a:schemeClr val="accent2">
                    <a:lumMod val="50000"/>
                  </a:schemeClr>
                </a:solidFill>
              </a:rPr>
              <a:t>bontade</a:t>
            </a:r>
            <a:br>
              <a:rPr lang="en-CA" sz="1600" b="1" dirty="0">
                <a:solidFill>
                  <a:schemeClr val="accent2">
                    <a:lumMod val="50000"/>
                  </a:schemeClr>
                </a:solidFill>
              </a:rPr>
            </a:br>
            <a:r>
              <a:rPr lang="en-CA" sz="1600" b="1" dirty="0">
                <a:solidFill>
                  <a:schemeClr val="accent2">
                    <a:lumMod val="50000"/>
                  </a:schemeClr>
                </a:solidFill>
              </a:rPr>
              <a:t>O madre pia, madre pia</a:t>
            </a:r>
            <a:br>
              <a:rPr lang="en-CA" sz="1600" b="1" dirty="0">
                <a:solidFill>
                  <a:schemeClr val="accent2">
                    <a:lumMod val="50000"/>
                  </a:schemeClr>
                </a:solidFill>
              </a:rPr>
            </a:br>
            <a:r>
              <a:rPr lang="en-CA" sz="1600" b="1" dirty="0" err="1">
                <a:solidFill>
                  <a:schemeClr val="accent2">
                    <a:lumMod val="50000"/>
                  </a:schemeClr>
                </a:solidFill>
              </a:rPr>
              <a:t>Ascolta</a:t>
            </a:r>
            <a:r>
              <a:rPr lang="en-CA" sz="1600" b="1" dirty="0">
                <a:solidFill>
                  <a:schemeClr val="accent2">
                    <a:lumMod val="50000"/>
                  </a:schemeClr>
                </a:solidFill>
              </a:rPr>
              <a:t>, dolce Maria</a:t>
            </a:r>
            <a:br>
              <a:rPr lang="en-CA" sz="1600" b="1" dirty="0">
                <a:solidFill>
                  <a:schemeClr val="accent2">
                    <a:lumMod val="50000"/>
                  </a:schemeClr>
                </a:solidFill>
              </a:rPr>
            </a:br>
            <a:r>
              <a:rPr lang="en-CA" sz="1600" b="1" dirty="0">
                <a:solidFill>
                  <a:schemeClr val="accent2">
                    <a:lumMod val="50000"/>
                  </a:schemeClr>
                </a:solidFill>
              </a:rPr>
              <a:t>La voce del </a:t>
            </a:r>
            <a:r>
              <a:rPr lang="en-CA" sz="1600" b="1" dirty="0" err="1">
                <a:solidFill>
                  <a:schemeClr val="accent2">
                    <a:lumMod val="50000"/>
                  </a:schemeClr>
                </a:solidFill>
              </a:rPr>
              <a:t>peccator</a:t>
            </a:r>
            <a:br>
              <a:rPr lang="en-CA" sz="1600" b="1" dirty="0">
                <a:solidFill>
                  <a:schemeClr val="accent2">
                    <a:lumMod val="50000"/>
                  </a:schemeClr>
                </a:solidFill>
              </a:rPr>
            </a:br>
            <a:r>
              <a:rPr lang="en-CA" sz="1600" b="1" dirty="0">
                <a:solidFill>
                  <a:schemeClr val="accent2">
                    <a:lumMod val="50000"/>
                  </a:schemeClr>
                </a:solidFill>
              </a:rPr>
              <a:t>Del </a:t>
            </a:r>
            <a:r>
              <a:rPr lang="en-CA" sz="1600" b="1" dirty="0" err="1">
                <a:solidFill>
                  <a:schemeClr val="accent2">
                    <a:lumMod val="50000"/>
                  </a:schemeClr>
                </a:solidFill>
              </a:rPr>
              <a:t>peccator</a:t>
            </a:r>
            <a:endParaRPr lang="en-CA" sz="1600" b="1" dirty="0">
              <a:solidFill>
                <a:schemeClr val="accent2">
                  <a:lumMod val="50000"/>
                </a:schemeClr>
              </a:solidFill>
            </a:endParaRPr>
          </a:p>
          <a:p>
            <a:r>
              <a:rPr lang="en-CA" sz="1600" b="1" dirty="0">
                <a:solidFill>
                  <a:schemeClr val="accent2">
                    <a:lumMod val="50000"/>
                  </a:schemeClr>
                </a:solidFill>
              </a:rPr>
              <a:t>Il </a:t>
            </a:r>
            <a:r>
              <a:rPr lang="en-CA" sz="1600" b="1" dirty="0" err="1">
                <a:solidFill>
                  <a:schemeClr val="accent2">
                    <a:lumMod val="50000"/>
                  </a:schemeClr>
                </a:solidFill>
              </a:rPr>
              <a:t>pianto</a:t>
            </a:r>
            <a:r>
              <a:rPr lang="en-CA" sz="1600" b="1" dirty="0">
                <a:solidFill>
                  <a:schemeClr val="accent2">
                    <a:lumMod val="50000"/>
                  </a:schemeClr>
                </a:solidFill>
              </a:rPr>
              <a:t> </a:t>
            </a:r>
            <a:r>
              <a:rPr lang="en-CA" sz="1600" b="1" dirty="0" err="1">
                <a:solidFill>
                  <a:schemeClr val="accent2">
                    <a:lumMod val="50000"/>
                  </a:schemeClr>
                </a:solidFill>
              </a:rPr>
              <a:t>suo</a:t>
            </a:r>
            <a:r>
              <a:rPr lang="en-CA" sz="1600" b="1" dirty="0">
                <a:solidFill>
                  <a:schemeClr val="accent2">
                    <a:lumMod val="50000"/>
                  </a:schemeClr>
                </a:solidFill>
              </a:rPr>
              <a:t> </a:t>
            </a:r>
            <a:r>
              <a:rPr lang="en-CA" sz="1600" b="1" dirty="0" err="1">
                <a:solidFill>
                  <a:schemeClr val="accent2">
                    <a:lumMod val="50000"/>
                  </a:schemeClr>
                </a:solidFill>
              </a:rPr>
              <a:t>ti</a:t>
            </a:r>
            <a:r>
              <a:rPr lang="en-CA" sz="1600" b="1" dirty="0">
                <a:solidFill>
                  <a:schemeClr val="accent2">
                    <a:lumMod val="50000"/>
                  </a:schemeClr>
                </a:solidFill>
              </a:rPr>
              <a:t> </a:t>
            </a:r>
            <a:r>
              <a:rPr lang="en-CA" sz="1600" b="1" dirty="0" err="1">
                <a:solidFill>
                  <a:schemeClr val="accent2">
                    <a:lumMod val="50000"/>
                  </a:schemeClr>
                </a:solidFill>
              </a:rPr>
              <a:t>muova</a:t>
            </a:r>
            <a:br>
              <a:rPr lang="en-CA" sz="1600" b="1" dirty="0">
                <a:solidFill>
                  <a:schemeClr val="accent2">
                    <a:lumMod val="50000"/>
                  </a:schemeClr>
                </a:solidFill>
              </a:rPr>
            </a:br>
            <a:r>
              <a:rPr lang="en-CA" sz="1600" b="1" dirty="0" err="1">
                <a:solidFill>
                  <a:schemeClr val="accent2">
                    <a:lumMod val="50000"/>
                  </a:schemeClr>
                </a:solidFill>
              </a:rPr>
              <a:t>Giunga</a:t>
            </a:r>
            <a:r>
              <a:rPr lang="en-CA" sz="1600" b="1" dirty="0">
                <a:solidFill>
                  <a:schemeClr val="accent2">
                    <a:lumMod val="50000"/>
                  </a:schemeClr>
                </a:solidFill>
              </a:rPr>
              <a:t> a notte </a:t>
            </a:r>
            <a:r>
              <a:rPr lang="en-CA" sz="1600" b="1" dirty="0" err="1">
                <a:solidFill>
                  <a:schemeClr val="accent2">
                    <a:lumMod val="50000"/>
                  </a:schemeClr>
                </a:solidFill>
              </a:rPr>
              <a:t>i</a:t>
            </a:r>
            <a:r>
              <a:rPr lang="en-CA" sz="1600" b="1" dirty="0">
                <a:solidFill>
                  <a:schemeClr val="accent2">
                    <a:lumMod val="50000"/>
                  </a:schemeClr>
                </a:solidFill>
              </a:rPr>
              <a:t> </a:t>
            </a:r>
            <a:r>
              <a:rPr lang="en-CA" sz="1600" b="1" dirty="0" err="1">
                <a:solidFill>
                  <a:schemeClr val="accent2">
                    <a:lumMod val="50000"/>
                  </a:schemeClr>
                </a:solidFill>
              </a:rPr>
              <a:t>suoi</a:t>
            </a:r>
            <a:r>
              <a:rPr lang="en-CA" sz="1600" b="1" dirty="0">
                <a:solidFill>
                  <a:schemeClr val="accent2">
                    <a:lumMod val="50000"/>
                  </a:schemeClr>
                </a:solidFill>
              </a:rPr>
              <a:t> </a:t>
            </a:r>
            <a:r>
              <a:rPr lang="en-CA" sz="1600" b="1" dirty="0" err="1">
                <a:solidFill>
                  <a:schemeClr val="accent2">
                    <a:lumMod val="50000"/>
                  </a:schemeClr>
                </a:solidFill>
              </a:rPr>
              <a:t>lamenti</a:t>
            </a:r>
            <a:br>
              <a:rPr lang="en-CA" sz="1600" b="1" dirty="0">
                <a:solidFill>
                  <a:schemeClr val="accent2">
                    <a:lumMod val="50000"/>
                  </a:schemeClr>
                </a:solidFill>
              </a:rPr>
            </a:br>
            <a:r>
              <a:rPr lang="en-CA" sz="1600" b="1" dirty="0">
                <a:solidFill>
                  <a:schemeClr val="accent2">
                    <a:lumMod val="50000"/>
                  </a:schemeClr>
                </a:solidFill>
              </a:rPr>
              <a:t>Suo qual </a:t>
            </a:r>
            <a:r>
              <a:rPr lang="en-CA" sz="1600" b="1" dirty="0" err="1">
                <a:solidFill>
                  <a:schemeClr val="accent2">
                    <a:lumMod val="50000"/>
                  </a:schemeClr>
                </a:solidFill>
              </a:rPr>
              <a:t>suoi</a:t>
            </a:r>
            <a:r>
              <a:rPr lang="en-CA" sz="1600" b="1" dirty="0">
                <a:solidFill>
                  <a:schemeClr val="accent2">
                    <a:lumMod val="50000"/>
                  </a:schemeClr>
                </a:solidFill>
              </a:rPr>
              <a:t> </a:t>
            </a:r>
            <a:r>
              <a:rPr lang="en-CA" sz="1600" b="1" dirty="0" err="1">
                <a:solidFill>
                  <a:schemeClr val="accent2">
                    <a:lumMod val="50000"/>
                  </a:schemeClr>
                </a:solidFill>
              </a:rPr>
              <a:t>tristi</a:t>
            </a:r>
            <a:r>
              <a:rPr lang="en-CA" sz="1600" b="1" dirty="0">
                <a:solidFill>
                  <a:schemeClr val="accent2">
                    <a:lumMod val="50000"/>
                  </a:schemeClr>
                </a:solidFill>
              </a:rPr>
              <a:t> </a:t>
            </a:r>
            <a:r>
              <a:rPr lang="en-CA" sz="1600" b="1" dirty="0" err="1">
                <a:solidFill>
                  <a:schemeClr val="accent2">
                    <a:lumMod val="50000"/>
                  </a:schemeClr>
                </a:solidFill>
              </a:rPr>
              <a:t>accenti</a:t>
            </a:r>
            <a:br>
              <a:rPr lang="en-CA" sz="1600" b="1" dirty="0">
                <a:solidFill>
                  <a:schemeClr val="accent2">
                    <a:lumMod val="50000"/>
                  </a:schemeClr>
                </a:solidFill>
              </a:rPr>
            </a:br>
            <a:r>
              <a:rPr lang="en-CA" sz="1600" b="1" dirty="0">
                <a:solidFill>
                  <a:schemeClr val="accent2">
                    <a:lumMod val="50000"/>
                  </a:schemeClr>
                </a:solidFill>
              </a:rPr>
              <a:t>Senti pietoso </a:t>
            </a:r>
            <a:r>
              <a:rPr lang="en-CA" sz="1600" b="1" dirty="0" err="1">
                <a:solidFill>
                  <a:schemeClr val="accent2">
                    <a:lumMod val="50000"/>
                  </a:schemeClr>
                </a:solidFill>
              </a:rPr>
              <a:t>quel</a:t>
            </a:r>
            <a:r>
              <a:rPr lang="en-CA" sz="1600" b="1" dirty="0">
                <a:solidFill>
                  <a:schemeClr val="accent2">
                    <a:lumMod val="50000"/>
                  </a:schemeClr>
                </a:solidFill>
              </a:rPr>
              <a:t> </a:t>
            </a:r>
            <a:r>
              <a:rPr lang="en-CA" sz="1600" b="1" dirty="0" err="1">
                <a:solidFill>
                  <a:schemeClr val="accent2">
                    <a:lumMod val="50000"/>
                  </a:schemeClr>
                </a:solidFill>
              </a:rPr>
              <a:t>tuo</a:t>
            </a:r>
            <a:r>
              <a:rPr lang="en-CA" sz="1600" b="1" dirty="0">
                <a:solidFill>
                  <a:schemeClr val="accent2">
                    <a:lumMod val="50000"/>
                  </a:schemeClr>
                </a:solidFill>
              </a:rPr>
              <a:t> </a:t>
            </a:r>
            <a:r>
              <a:rPr lang="en-CA" sz="1600" b="1" dirty="0" err="1">
                <a:solidFill>
                  <a:schemeClr val="accent2">
                    <a:lumMod val="50000"/>
                  </a:schemeClr>
                </a:solidFill>
              </a:rPr>
              <a:t>cor</a:t>
            </a:r>
            <a:br>
              <a:rPr lang="en-CA" sz="1600" b="1" dirty="0">
                <a:solidFill>
                  <a:schemeClr val="accent2">
                    <a:lumMod val="50000"/>
                  </a:schemeClr>
                </a:solidFill>
              </a:rPr>
            </a:br>
            <a:r>
              <a:rPr lang="en-CA" sz="1600" b="1" dirty="0">
                <a:solidFill>
                  <a:schemeClr val="accent2">
                    <a:lumMod val="50000"/>
                  </a:schemeClr>
                </a:solidFill>
              </a:rPr>
              <a:t>Pietoso, pietoso</a:t>
            </a:r>
            <a:br>
              <a:rPr lang="en-CA" sz="1600" b="1" dirty="0">
                <a:solidFill>
                  <a:schemeClr val="accent2">
                    <a:lumMod val="50000"/>
                  </a:schemeClr>
                </a:solidFill>
              </a:rPr>
            </a:br>
            <a:r>
              <a:rPr lang="en-CA" sz="1600" b="1" dirty="0" err="1">
                <a:solidFill>
                  <a:schemeClr val="accent2">
                    <a:lumMod val="50000"/>
                  </a:schemeClr>
                </a:solidFill>
              </a:rPr>
              <a:t>Pietoso</a:t>
            </a:r>
            <a:r>
              <a:rPr lang="en-CA" sz="1600" b="1" dirty="0">
                <a:solidFill>
                  <a:schemeClr val="accent2">
                    <a:lumMod val="50000"/>
                  </a:schemeClr>
                </a:solidFill>
              </a:rPr>
              <a:t> </a:t>
            </a:r>
            <a:r>
              <a:rPr lang="en-CA" sz="1600" b="1" dirty="0" err="1">
                <a:solidFill>
                  <a:schemeClr val="accent2">
                    <a:lumMod val="50000"/>
                  </a:schemeClr>
                </a:solidFill>
              </a:rPr>
              <a:t>quel</a:t>
            </a:r>
            <a:r>
              <a:rPr lang="en-CA" sz="1600" b="1" dirty="0">
                <a:solidFill>
                  <a:schemeClr val="accent2">
                    <a:lumMod val="50000"/>
                  </a:schemeClr>
                </a:solidFill>
              </a:rPr>
              <a:t> </a:t>
            </a:r>
            <a:r>
              <a:rPr lang="en-CA" sz="1600" b="1" dirty="0" err="1">
                <a:solidFill>
                  <a:schemeClr val="accent2">
                    <a:lumMod val="50000"/>
                  </a:schemeClr>
                </a:solidFill>
              </a:rPr>
              <a:t>tuo</a:t>
            </a:r>
            <a:r>
              <a:rPr lang="en-CA" sz="1600" b="1" dirty="0">
                <a:solidFill>
                  <a:schemeClr val="accent2">
                    <a:lumMod val="50000"/>
                  </a:schemeClr>
                </a:solidFill>
              </a:rPr>
              <a:t> </a:t>
            </a:r>
            <a:r>
              <a:rPr lang="en-CA" sz="1600" b="1" dirty="0" err="1">
                <a:solidFill>
                  <a:schemeClr val="accent2">
                    <a:lumMod val="50000"/>
                  </a:schemeClr>
                </a:solidFill>
              </a:rPr>
              <a:t>cor</a:t>
            </a:r>
            <a:br>
              <a:rPr lang="en-CA" sz="1600" b="1" dirty="0">
                <a:solidFill>
                  <a:schemeClr val="accent2">
                    <a:lumMod val="50000"/>
                  </a:schemeClr>
                </a:solidFill>
              </a:rPr>
            </a:br>
            <a:r>
              <a:rPr lang="en-CA" sz="1600" b="1" dirty="0">
                <a:solidFill>
                  <a:schemeClr val="accent2">
                    <a:lumMod val="50000"/>
                  </a:schemeClr>
                </a:solidFill>
              </a:rPr>
              <a:t>Quel </a:t>
            </a:r>
            <a:r>
              <a:rPr lang="en-CA" sz="1600" b="1" dirty="0" err="1">
                <a:solidFill>
                  <a:schemeClr val="accent2">
                    <a:lumMod val="50000"/>
                  </a:schemeClr>
                </a:solidFill>
              </a:rPr>
              <a:t>tuo</a:t>
            </a:r>
            <a:r>
              <a:rPr lang="en-CA" sz="1600" b="1" dirty="0">
                <a:solidFill>
                  <a:schemeClr val="accent2">
                    <a:lumMod val="50000"/>
                  </a:schemeClr>
                </a:solidFill>
              </a:rPr>
              <a:t> </a:t>
            </a:r>
            <a:r>
              <a:rPr lang="en-CA" sz="1600" b="1" dirty="0" err="1">
                <a:solidFill>
                  <a:schemeClr val="accent2">
                    <a:lumMod val="50000"/>
                  </a:schemeClr>
                </a:solidFill>
              </a:rPr>
              <a:t>cor</a:t>
            </a:r>
            <a:endParaRPr lang="en-CA" sz="1600" b="1" dirty="0">
              <a:solidFill>
                <a:schemeClr val="accent2">
                  <a:lumMod val="50000"/>
                </a:schemeClr>
              </a:solidFill>
            </a:endParaRPr>
          </a:p>
          <a:p>
            <a:r>
              <a:rPr lang="en-CA" sz="1600" b="1" dirty="0">
                <a:solidFill>
                  <a:schemeClr val="accent2">
                    <a:lumMod val="50000"/>
                  </a:schemeClr>
                </a:solidFill>
              </a:rPr>
              <a:t>O madre di </a:t>
            </a:r>
            <a:r>
              <a:rPr lang="en-CA" sz="1600" b="1" dirty="0" err="1">
                <a:solidFill>
                  <a:schemeClr val="accent2">
                    <a:lumMod val="50000"/>
                  </a:schemeClr>
                </a:solidFill>
              </a:rPr>
              <a:t>bontade</a:t>
            </a:r>
            <a:endParaRPr lang="en-CA" sz="1600" b="1" dirty="0">
              <a:solidFill>
                <a:schemeClr val="accent2">
                  <a:lumMod val="50000"/>
                </a:schemeClr>
              </a:solidFill>
            </a:endParaRPr>
          </a:p>
          <a:p>
            <a:r>
              <a:rPr lang="en-CA" sz="1600" b="1" dirty="0">
                <a:solidFill>
                  <a:schemeClr val="accent2">
                    <a:lumMod val="50000"/>
                  </a:schemeClr>
                </a:solidFill>
              </a:rPr>
              <a:t>Vergin </a:t>
            </a:r>
            <a:r>
              <a:rPr lang="en-CA" sz="1600" b="1" dirty="0" err="1">
                <a:solidFill>
                  <a:schemeClr val="accent2">
                    <a:lumMod val="50000"/>
                  </a:schemeClr>
                </a:solidFill>
              </a:rPr>
              <a:t>tutto</a:t>
            </a:r>
            <a:r>
              <a:rPr lang="en-CA" sz="1600" b="1" dirty="0">
                <a:solidFill>
                  <a:schemeClr val="accent2">
                    <a:lumMod val="50000"/>
                  </a:schemeClr>
                </a:solidFill>
              </a:rPr>
              <a:t> amor</a:t>
            </a:r>
          </a:p>
          <a:p>
            <a:r>
              <a:rPr lang="en-CA" sz="1600" b="1" dirty="0">
                <a:solidFill>
                  <a:schemeClr val="accent2">
                    <a:lumMod val="50000"/>
                  </a:schemeClr>
                </a:solidFill>
              </a:rPr>
              <a:t>O madre di </a:t>
            </a:r>
            <a:r>
              <a:rPr lang="en-CA" sz="1600" b="1" dirty="0" err="1">
                <a:solidFill>
                  <a:schemeClr val="accent2">
                    <a:lumMod val="50000"/>
                  </a:schemeClr>
                </a:solidFill>
              </a:rPr>
              <a:t>bontade</a:t>
            </a:r>
            <a:endParaRPr lang="en-CA" sz="1600" b="1" dirty="0">
              <a:solidFill>
                <a:schemeClr val="accent2">
                  <a:lumMod val="50000"/>
                </a:schemeClr>
              </a:solidFill>
            </a:endParaRPr>
          </a:p>
          <a:p>
            <a:r>
              <a:rPr lang="en-CA" sz="1600" b="1" dirty="0">
                <a:solidFill>
                  <a:schemeClr val="accent2">
                    <a:lumMod val="50000"/>
                  </a:schemeClr>
                </a:solidFill>
              </a:rPr>
              <a:t>O </a:t>
            </a:r>
            <a:r>
              <a:rPr lang="en-CA" sz="1600" b="1" dirty="0" err="1">
                <a:solidFill>
                  <a:schemeClr val="accent2">
                    <a:lumMod val="50000"/>
                  </a:schemeClr>
                </a:solidFill>
              </a:rPr>
              <a:t>vergin</a:t>
            </a:r>
            <a:r>
              <a:rPr lang="en-CA" sz="1600" b="1" dirty="0">
                <a:solidFill>
                  <a:schemeClr val="accent2">
                    <a:lumMod val="50000"/>
                  </a:schemeClr>
                </a:solidFill>
              </a:rPr>
              <a:t> </a:t>
            </a:r>
            <a:r>
              <a:rPr lang="en-CA" sz="1600" b="1" dirty="0" err="1">
                <a:solidFill>
                  <a:schemeClr val="accent2">
                    <a:lumMod val="50000"/>
                  </a:schemeClr>
                </a:solidFill>
              </a:rPr>
              <a:t>tutto</a:t>
            </a:r>
            <a:r>
              <a:rPr lang="en-CA" sz="1600" b="1" dirty="0">
                <a:solidFill>
                  <a:schemeClr val="accent2">
                    <a:lumMod val="50000"/>
                  </a:schemeClr>
                </a:solidFill>
              </a:rPr>
              <a:t> amore</a:t>
            </a:r>
          </a:p>
          <a:p>
            <a:r>
              <a:rPr lang="en-CA" sz="1600" b="1" dirty="0">
                <a:solidFill>
                  <a:schemeClr val="accent2">
                    <a:lumMod val="50000"/>
                  </a:schemeClr>
                </a:solidFill>
              </a:rPr>
              <a:t>Vergin </a:t>
            </a:r>
            <a:r>
              <a:rPr lang="en-CA" sz="1600" b="1" dirty="0" err="1">
                <a:solidFill>
                  <a:schemeClr val="accent2">
                    <a:lumMod val="50000"/>
                  </a:schemeClr>
                </a:solidFill>
              </a:rPr>
              <a:t>tutto</a:t>
            </a:r>
            <a:r>
              <a:rPr lang="en-CA" sz="1600" b="1" dirty="0">
                <a:solidFill>
                  <a:schemeClr val="accent2">
                    <a:lumMod val="50000"/>
                  </a:schemeClr>
                </a:solidFill>
              </a:rPr>
              <a:t> amor</a:t>
            </a:r>
            <a:br>
              <a:rPr lang="en-CA" sz="1600" b="1" dirty="0">
                <a:solidFill>
                  <a:schemeClr val="accent2">
                    <a:lumMod val="50000"/>
                  </a:schemeClr>
                </a:solidFill>
              </a:rPr>
            </a:br>
            <a:r>
              <a:rPr lang="en-CA" sz="1600" b="1" dirty="0" err="1">
                <a:solidFill>
                  <a:schemeClr val="accent2">
                    <a:lumMod val="50000"/>
                  </a:schemeClr>
                </a:solidFill>
              </a:rPr>
              <a:t>Amor</a:t>
            </a:r>
            <a:endParaRPr lang="en-CA" sz="1600" b="1" dirty="0">
              <a:solidFill>
                <a:schemeClr val="accent2">
                  <a:lumMod val="50000"/>
                </a:schemeClr>
              </a:solidFill>
            </a:endParaRPr>
          </a:p>
          <a:p>
            <a:pPr marL="0" marR="0" lvl="0" indent="0" algn="l" rtl="0">
              <a:spcBef>
                <a:spcPts val="0"/>
              </a:spcBef>
              <a:spcAft>
                <a:spcPts val="0"/>
              </a:spcAft>
              <a:buNone/>
            </a:pPr>
            <a:r>
              <a:rPr lang="en-CA" sz="1800" dirty="0">
                <a:solidFill>
                  <a:srgbClr val="833C0B"/>
                </a:solidFill>
                <a:latin typeface="Calibri"/>
                <a:ea typeface="Calibri"/>
                <a:cs typeface="Calibri"/>
                <a:sym typeface="Calibri"/>
              </a:rPr>
              <a:t> </a:t>
            </a:r>
            <a:endParaRPr sz="1800" dirty="0">
              <a:solidFill>
                <a:schemeClr val="dk1"/>
              </a:solidFill>
              <a:latin typeface="Times New Roman"/>
              <a:ea typeface="Times New Roman"/>
              <a:cs typeface="Times New Roman"/>
              <a:sym typeface="Times New Roman"/>
            </a:endParaRPr>
          </a:p>
        </p:txBody>
      </p:sp>
      <p:sp>
        <p:nvSpPr>
          <p:cNvPr id="4" name="TextBox 3">
            <a:extLst>
              <a:ext uri="{FF2B5EF4-FFF2-40B4-BE49-F238E27FC236}">
                <a16:creationId xmlns:a16="http://schemas.microsoft.com/office/drawing/2014/main" id="{F731D446-1D32-FD14-BA9E-B345BA2DA6E3}"/>
              </a:ext>
            </a:extLst>
          </p:cNvPr>
          <p:cNvSpPr txBox="1"/>
          <p:nvPr/>
        </p:nvSpPr>
        <p:spPr>
          <a:xfrm>
            <a:off x="5270091" y="1059140"/>
            <a:ext cx="4532670" cy="4985980"/>
          </a:xfrm>
          <a:prstGeom prst="rect">
            <a:avLst/>
          </a:prstGeom>
          <a:noFill/>
        </p:spPr>
        <p:txBody>
          <a:bodyPr wrap="square">
            <a:spAutoFit/>
          </a:bodyPr>
          <a:lstStyle/>
          <a:p>
            <a:r>
              <a:rPr lang="en-US" sz="1600" b="1" dirty="0">
                <a:solidFill>
                  <a:schemeClr val="accent2">
                    <a:lumMod val="50000"/>
                  </a:schemeClr>
                </a:solidFill>
              </a:rPr>
              <a:t>O Virgin full of love</a:t>
            </a:r>
          </a:p>
          <a:p>
            <a:r>
              <a:rPr lang="en-US" sz="1600" b="1" dirty="0">
                <a:solidFill>
                  <a:schemeClr val="accent2">
                    <a:lumMod val="50000"/>
                  </a:schemeClr>
                </a:solidFill>
              </a:rPr>
              <a:t>O Mother of goodness</a:t>
            </a:r>
          </a:p>
          <a:p>
            <a:r>
              <a:rPr lang="en-US" sz="1600" b="1" dirty="0">
                <a:solidFill>
                  <a:schemeClr val="accent2">
                    <a:lumMod val="50000"/>
                  </a:schemeClr>
                </a:solidFill>
              </a:rPr>
              <a:t>O pious Mother, O pious Mother</a:t>
            </a:r>
          </a:p>
          <a:p>
            <a:r>
              <a:rPr lang="en-US" sz="1600" b="1" dirty="0">
                <a:solidFill>
                  <a:schemeClr val="accent2">
                    <a:lumMod val="50000"/>
                  </a:schemeClr>
                </a:solidFill>
              </a:rPr>
              <a:t>Hear, sweet Mary</a:t>
            </a:r>
          </a:p>
          <a:p>
            <a:r>
              <a:rPr lang="en-US" sz="1600" b="1" dirty="0">
                <a:solidFill>
                  <a:schemeClr val="accent2">
                    <a:lumMod val="50000"/>
                  </a:schemeClr>
                </a:solidFill>
              </a:rPr>
              <a:t>the voice of the sinner</a:t>
            </a:r>
          </a:p>
          <a:p>
            <a:r>
              <a:rPr lang="en-US" sz="1600" b="1" dirty="0">
                <a:solidFill>
                  <a:schemeClr val="accent2">
                    <a:lumMod val="50000"/>
                  </a:schemeClr>
                </a:solidFill>
              </a:rPr>
              <a:t>of the sinner</a:t>
            </a:r>
          </a:p>
          <a:p>
            <a:r>
              <a:rPr lang="en-US" sz="1600" b="1" dirty="0">
                <a:solidFill>
                  <a:schemeClr val="accent2">
                    <a:lumMod val="50000"/>
                  </a:schemeClr>
                </a:solidFill>
              </a:rPr>
              <a:t>May his weeping move you</a:t>
            </a:r>
          </a:p>
          <a:p>
            <a:r>
              <a:rPr lang="en-US" sz="1600" b="1" dirty="0">
                <a:solidFill>
                  <a:schemeClr val="accent2">
                    <a:lumMod val="50000"/>
                  </a:schemeClr>
                </a:solidFill>
              </a:rPr>
              <a:t>May his lamentations reach you in the night </a:t>
            </a:r>
          </a:p>
          <a:p>
            <a:r>
              <a:rPr lang="en-US" sz="1600" b="1" dirty="0">
                <a:solidFill>
                  <a:schemeClr val="accent2">
                    <a:lumMod val="50000"/>
                  </a:schemeClr>
                </a:solidFill>
              </a:rPr>
              <a:t>with their sorrowful tones</a:t>
            </a:r>
            <a:br>
              <a:rPr lang="en-US" sz="1600" b="1" dirty="0">
                <a:solidFill>
                  <a:schemeClr val="accent2">
                    <a:lumMod val="50000"/>
                  </a:schemeClr>
                </a:solidFill>
              </a:rPr>
            </a:br>
            <a:r>
              <a:rPr lang="en-US" sz="1600" b="1" dirty="0">
                <a:solidFill>
                  <a:schemeClr val="accent2">
                    <a:lumMod val="50000"/>
                  </a:schemeClr>
                </a:solidFill>
              </a:rPr>
              <a:t>May your heart hear them with compassion Compassionate, compassionate, </a:t>
            </a:r>
          </a:p>
          <a:p>
            <a:r>
              <a:rPr lang="en-US" sz="1600" b="1" dirty="0">
                <a:solidFill>
                  <a:schemeClr val="accent2">
                    <a:lumMod val="50000"/>
                  </a:schemeClr>
                </a:solidFill>
              </a:rPr>
              <a:t>May your heart be compassionate, </a:t>
            </a:r>
          </a:p>
          <a:p>
            <a:r>
              <a:rPr lang="en-US" sz="1600" b="1" dirty="0">
                <a:solidFill>
                  <a:schemeClr val="accent2">
                    <a:lumMod val="50000"/>
                  </a:schemeClr>
                </a:solidFill>
              </a:rPr>
              <a:t>That heart of yours, </a:t>
            </a:r>
          </a:p>
          <a:p>
            <a:r>
              <a:rPr lang="en-US" sz="1600" b="1" dirty="0">
                <a:solidFill>
                  <a:schemeClr val="accent2">
                    <a:lumMod val="50000"/>
                  </a:schemeClr>
                </a:solidFill>
              </a:rPr>
              <a:t>O Mother of kindness</a:t>
            </a:r>
          </a:p>
          <a:p>
            <a:r>
              <a:rPr lang="en-US" sz="1600" b="1" dirty="0">
                <a:solidFill>
                  <a:schemeClr val="accent2">
                    <a:lumMod val="50000"/>
                  </a:schemeClr>
                </a:solidFill>
              </a:rPr>
              <a:t>O Virgin, all love</a:t>
            </a:r>
          </a:p>
          <a:p>
            <a:r>
              <a:rPr lang="en-US" sz="1600" b="1" dirty="0">
                <a:solidFill>
                  <a:schemeClr val="accent2">
                    <a:lumMod val="50000"/>
                  </a:schemeClr>
                </a:solidFill>
              </a:rPr>
              <a:t>O Mother of kindness</a:t>
            </a:r>
          </a:p>
          <a:p>
            <a:r>
              <a:rPr lang="en-US" sz="1600" b="1" dirty="0">
                <a:solidFill>
                  <a:schemeClr val="accent2">
                    <a:lumMod val="50000"/>
                  </a:schemeClr>
                </a:solidFill>
              </a:rPr>
              <a:t>O Virgin, all love </a:t>
            </a:r>
          </a:p>
          <a:p>
            <a:r>
              <a:rPr lang="en-US" sz="1600" b="1" dirty="0">
                <a:solidFill>
                  <a:schemeClr val="accent2">
                    <a:lumMod val="50000"/>
                  </a:schemeClr>
                </a:solidFill>
              </a:rPr>
              <a:t>O Virgin, all love, </a:t>
            </a:r>
          </a:p>
          <a:p>
            <a:r>
              <a:rPr lang="en-US" sz="1600" b="1" dirty="0">
                <a:solidFill>
                  <a:schemeClr val="accent2">
                    <a:lumMod val="50000"/>
                  </a:schemeClr>
                </a:solidFill>
              </a:rPr>
              <a:t>Love</a:t>
            </a:r>
          </a:p>
          <a:p>
            <a:endParaRPr lang="en-US" dirty="0"/>
          </a:p>
        </p:txBody>
      </p:sp>
      <p:sp>
        <p:nvSpPr>
          <p:cNvPr id="8" name="TextBox 7">
            <a:extLst>
              <a:ext uri="{FF2B5EF4-FFF2-40B4-BE49-F238E27FC236}">
                <a16:creationId xmlns:a16="http://schemas.microsoft.com/office/drawing/2014/main" id="{33ADF0CC-5974-9AE2-D8BF-6EF9C78D5E18}"/>
              </a:ext>
            </a:extLst>
          </p:cNvPr>
          <p:cNvSpPr txBox="1"/>
          <p:nvPr/>
        </p:nvSpPr>
        <p:spPr>
          <a:xfrm>
            <a:off x="1368353" y="502990"/>
            <a:ext cx="4894795" cy="400110"/>
          </a:xfrm>
          <a:prstGeom prst="rect">
            <a:avLst/>
          </a:prstGeom>
          <a:noFill/>
        </p:spPr>
        <p:txBody>
          <a:bodyPr wrap="square" rtlCol="0">
            <a:spAutoFit/>
          </a:bodyPr>
          <a:lstStyle/>
          <a:p>
            <a:r>
              <a:rPr lang="en-CA" sz="2000" b="1" dirty="0">
                <a:solidFill>
                  <a:schemeClr val="accent2">
                    <a:lumMod val="50000"/>
                  </a:schemeClr>
                </a:solidFill>
              </a:rPr>
              <a:t>Vergin Tutto Amor </a:t>
            </a:r>
            <a:r>
              <a:rPr lang="en-CA" sz="1800" i="1" dirty="0">
                <a:solidFill>
                  <a:schemeClr val="accent2">
                    <a:lumMod val="50000"/>
                  </a:schemeClr>
                </a:solidFill>
              </a:rPr>
              <a:t>by Friar Alessandro</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50"/>
          <p:cNvSpPr txBox="1">
            <a:spLocks noGrp="1"/>
          </p:cNvSpPr>
          <p:nvPr>
            <p:ph type="body" idx="1"/>
          </p:nvPr>
        </p:nvSpPr>
        <p:spPr>
          <a:xfrm>
            <a:off x="320918" y="247766"/>
            <a:ext cx="11267268" cy="636029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833C0B"/>
              </a:buClr>
              <a:buSzPts val="2400"/>
              <a:buNone/>
            </a:pPr>
            <a:r>
              <a:rPr lang="en-CA" sz="2400" b="1" dirty="0">
                <a:solidFill>
                  <a:srgbClr val="833C0B"/>
                </a:solidFill>
                <a:latin typeface="Calibri"/>
                <a:ea typeface="Calibri"/>
                <a:cs typeface="Calibri"/>
                <a:sym typeface="Calibri"/>
              </a:rPr>
              <a:t>Our Father:</a:t>
            </a:r>
            <a:endParaRPr dirty="0"/>
          </a:p>
          <a:p>
            <a:pPr marL="0" lvl="0" indent="0" algn="l" rtl="0">
              <a:lnSpc>
                <a:spcPct val="90000"/>
              </a:lnSpc>
              <a:spcBef>
                <a:spcPts val="1000"/>
              </a:spcBef>
              <a:spcAft>
                <a:spcPts val="0"/>
              </a:spcAft>
              <a:buClr>
                <a:srgbClr val="833C0B"/>
              </a:buClr>
              <a:buSzPts val="2400"/>
              <a:buNone/>
            </a:pPr>
            <a:r>
              <a:rPr lang="en-CA" sz="2400" dirty="0">
                <a:solidFill>
                  <a:srgbClr val="833C0B"/>
                </a:solidFill>
                <a:latin typeface="Calibri"/>
                <a:ea typeface="Calibri"/>
                <a:cs typeface="Calibri"/>
                <a:sym typeface="Calibri"/>
              </a:rPr>
              <a:t>Our Father, who art in heaven, hallowed be thy name. Thy kingdom come. Thy will be done on earth as it is in heaven. </a:t>
            </a:r>
            <a:endParaRPr dirty="0"/>
          </a:p>
          <a:p>
            <a:pPr marL="0" lvl="0" indent="0" algn="l" rtl="0">
              <a:lnSpc>
                <a:spcPct val="90000"/>
              </a:lnSpc>
              <a:spcBef>
                <a:spcPts val="1000"/>
              </a:spcBef>
              <a:spcAft>
                <a:spcPts val="0"/>
              </a:spcAft>
              <a:buClr>
                <a:srgbClr val="833C0B"/>
              </a:buClr>
              <a:buSzPts val="2400"/>
              <a:buNone/>
            </a:pPr>
            <a:r>
              <a:rPr lang="en-CA" sz="2400" dirty="0">
                <a:solidFill>
                  <a:srgbClr val="833C0B"/>
                </a:solidFill>
                <a:latin typeface="Calibri"/>
                <a:ea typeface="Calibri"/>
                <a:cs typeface="Calibri"/>
                <a:sym typeface="Calibri"/>
              </a:rPr>
              <a:t>- Give us this day our daily bread and forgive us our trespasses as we forgive those who trespass against us. And lead us not into temptation but deliver us from evil. Amen.</a:t>
            </a:r>
            <a:endParaRPr sz="2400" dirty="0">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2400"/>
              <a:buNone/>
            </a:pPr>
            <a:endParaRPr sz="2400" dirty="0">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rgbClr val="833C0B"/>
              </a:buClr>
              <a:buSzPts val="2400"/>
              <a:buNone/>
            </a:pPr>
            <a:r>
              <a:rPr lang="en-CA" sz="2400" dirty="0">
                <a:solidFill>
                  <a:srgbClr val="833C0B"/>
                </a:solidFill>
                <a:latin typeface="Calibri"/>
                <a:ea typeface="Calibri"/>
                <a:cs typeface="Calibri"/>
                <a:sym typeface="Calibri"/>
              </a:rPr>
              <a:t>For an increase in Faith, Hope and Charity, let us pray:</a:t>
            </a:r>
            <a:endParaRPr dirty="0"/>
          </a:p>
          <a:p>
            <a:pPr marL="0" lvl="0" indent="0" algn="l" rtl="0">
              <a:lnSpc>
                <a:spcPct val="90000"/>
              </a:lnSpc>
              <a:spcBef>
                <a:spcPts val="1000"/>
              </a:spcBef>
              <a:spcAft>
                <a:spcPts val="0"/>
              </a:spcAft>
              <a:buClr>
                <a:srgbClr val="833C0B"/>
              </a:buClr>
              <a:buSzPts val="2400"/>
              <a:buNone/>
            </a:pPr>
            <a:r>
              <a:rPr lang="en-CA" sz="2400" b="1" dirty="0">
                <a:solidFill>
                  <a:srgbClr val="833C0B"/>
                </a:solidFill>
                <a:latin typeface="Calibri"/>
                <a:ea typeface="Calibri"/>
                <a:cs typeface="Calibri"/>
                <a:sym typeface="Calibri"/>
              </a:rPr>
              <a:t>Hail Mary X3:</a:t>
            </a:r>
            <a:endParaRPr dirty="0"/>
          </a:p>
          <a:p>
            <a:pPr marL="0" lvl="0" indent="0" algn="l" rtl="0">
              <a:lnSpc>
                <a:spcPct val="90000"/>
              </a:lnSpc>
              <a:spcBef>
                <a:spcPts val="1000"/>
              </a:spcBef>
              <a:spcAft>
                <a:spcPts val="0"/>
              </a:spcAft>
              <a:buClr>
                <a:srgbClr val="833C0B"/>
              </a:buClr>
              <a:buSzPts val="2400"/>
              <a:buNone/>
            </a:pPr>
            <a:r>
              <a:rPr lang="en-CA" sz="2400" dirty="0">
                <a:solidFill>
                  <a:srgbClr val="833C0B"/>
                </a:solidFill>
                <a:latin typeface="Calibri"/>
                <a:ea typeface="Calibri"/>
                <a:cs typeface="Calibri"/>
                <a:sym typeface="Calibri"/>
              </a:rPr>
              <a:t>Hail Mary, full of grace the Lord is with thee. Blessed art thou amongst women and blessed is the fruit of thy womb, Jesus. </a:t>
            </a:r>
            <a:endParaRPr dirty="0"/>
          </a:p>
          <a:p>
            <a:pPr marL="0" lvl="0" indent="0" algn="l" rtl="0">
              <a:lnSpc>
                <a:spcPct val="90000"/>
              </a:lnSpc>
              <a:spcBef>
                <a:spcPts val="1000"/>
              </a:spcBef>
              <a:spcAft>
                <a:spcPts val="0"/>
              </a:spcAft>
              <a:buClr>
                <a:srgbClr val="833C0B"/>
              </a:buClr>
              <a:buSzPts val="2400"/>
              <a:buNone/>
            </a:pPr>
            <a:r>
              <a:rPr lang="en-CA" sz="2400" dirty="0">
                <a:solidFill>
                  <a:srgbClr val="833C0B"/>
                </a:solidFill>
                <a:latin typeface="Calibri"/>
                <a:ea typeface="Calibri"/>
                <a:cs typeface="Calibri"/>
                <a:sym typeface="Calibri"/>
              </a:rPr>
              <a:t>- Holy Mary, Mother of God, pray for us sinners, now And at the hour of our death. Amen </a:t>
            </a:r>
            <a:endParaRPr dirty="0"/>
          </a:p>
          <a:p>
            <a:pPr marL="0" lvl="0" indent="0" algn="l" rtl="0">
              <a:lnSpc>
                <a:spcPct val="90000"/>
              </a:lnSpc>
              <a:spcBef>
                <a:spcPts val="1000"/>
              </a:spcBef>
              <a:spcAft>
                <a:spcPts val="0"/>
              </a:spcAft>
              <a:buClr>
                <a:schemeClr val="dk1"/>
              </a:buClr>
              <a:buSzPts val="2400"/>
              <a:buNone/>
            </a:pPr>
            <a:endParaRPr sz="2400" dirty="0">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rgbClr val="833C0B"/>
              </a:buClr>
              <a:buSzPts val="2400"/>
              <a:buNone/>
            </a:pPr>
            <a:r>
              <a:rPr lang="en-CA" sz="2400" b="1" dirty="0">
                <a:solidFill>
                  <a:srgbClr val="833C0B"/>
                </a:solidFill>
                <a:latin typeface="Calibri"/>
                <a:ea typeface="Calibri"/>
                <a:cs typeface="Calibri"/>
                <a:sym typeface="Calibri"/>
              </a:rPr>
              <a:t>Glory Be:</a:t>
            </a:r>
            <a:endParaRPr dirty="0"/>
          </a:p>
          <a:p>
            <a:pPr marL="0" lvl="0" indent="0" algn="l" rtl="0">
              <a:lnSpc>
                <a:spcPct val="90000"/>
              </a:lnSpc>
              <a:spcBef>
                <a:spcPts val="1000"/>
              </a:spcBef>
              <a:spcAft>
                <a:spcPts val="0"/>
              </a:spcAft>
              <a:buClr>
                <a:srgbClr val="833C0B"/>
              </a:buClr>
              <a:buSzPts val="2400"/>
              <a:buNone/>
            </a:pPr>
            <a:r>
              <a:rPr lang="en-CA" sz="2400" dirty="0">
                <a:solidFill>
                  <a:srgbClr val="833C0B"/>
                </a:solidFill>
                <a:latin typeface="Calibri"/>
                <a:ea typeface="Calibri"/>
                <a:cs typeface="Calibri"/>
                <a:sym typeface="Calibri"/>
              </a:rPr>
              <a:t>Glory be to the Father and to the Son and to the Holy Spirit. As it was in the beginning, is now and ever shall be, world without end. Amen</a:t>
            </a:r>
            <a:endParaRPr sz="2400" dirty="0">
              <a:solidFill>
                <a:srgbClr val="833C0B"/>
              </a:solidFill>
              <a:latin typeface="Calibri"/>
              <a:ea typeface="Calibri"/>
              <a:cs typeface="Calibri"/>
              <a:sym typeface="Calibri"/>
            </a:endParaRPr>
          </a:p>
          <a:p>
            <a:pPr marL="0" lvl="0" indent="0" algn="ctr" rtl="0">
              <a:lnSpc>
                <a:spcPct val="90000"/>
              </a:lnSpc>
              <a:spcBef>
                <a:spcPts val="1000"/>
              </a:spcBef>
              <a:spcAft>
                <a:spcPts val="0"/>
              </a:spcAft>
              <a:buClr>
                <a:schemeClr val="dk1"/>
              </a:buClr>
              <a:buSzPts val="5400"/>
              <a:buNone/>
            </a:pPr>
            <a:endParaRPr sz="5400" b="1" dirty="0">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3200"/>
              <a:buNone/>
            </a:pPr>
            <a:endParaRPr sz="3200" dirty="0">
              <a:solidFill>
                <a:srgbClr val="833C0B"/>
              </a:solidFill>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51"/>
          <p:cNvSpPr txBox="1">
            <a:spLocks noGrp="1"/>
          </p:cNvSpPr>
          <p:nvPr>
            <p:ph type="body" idx="1"/>
          </p:nvPr>
        </p:nvSpPr>
        <p:spPr>
          <a:xfrm>
            <a:off x="418454" y="418455"/>
            <a:ext cx="11267268" cy="6044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None/>
            </a:pPr>
            <a:endParaRPr sz="3200">
              <a:solidFill>
                <a:srgbClr val="833C0B"/>
              </a:solidFill>
              <a:latin typeface="Calibri"/>
              <a:ea typeface="Calibri"/>
              <a:cs typeface="Calibri"/>
              <a:sym typeface="Calibri"/>
            </a:endParaRPr>
          </a:p>
          <a:p>
            <a:pPr marL="0" lvl="0" indent="0" algn="ctr" rtl="0">
              <a:lnSpc>
                <a:spcPct val="90000"/>
              </a:lnSpc>
              <a:spcBef>
                <a:spcPts val="1000"/>
              </a:spcBef>
              <a:spcAft>
                <a:spcPts val="0"/>
              </a:spcAft>
              <a:buClr>
                <a:schemeClr val="dk1"/>
              </a:buClr>
              <a:buSzPts val="5400"/>
              <a:buNone/>
            </a:pPr>
            <a:endParaRPr sz="5400" b="1">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3200"/>
              <a:buNone/>
            </a:pPr>
            <a:endParaRPr sz="3200">
              <a:solidFill>
                <a:srgbClr val="833C0B"/>
              </a:solidFill>
              <a:latin typeface="Calibri"/>
              <a:ea typeface="Calibri"/>
              <a:cs typeface="Calibri"/>
              <a:sym typeface="Calibri"/>
            </a:endParaRPr>
          </a:p>
        </p:txBody>
      </p:sp>
      <p:sp>
        <p:nvSpPr>
          <p:cNvPr id="407" name="Google Shape;407;p51"/>
          <p:cNvSpPr txBox="1"/>
          <p:nvPr/>
        </p:nvSpPr>
        <p:spPr>
          <a:xfrm>
            <a:off x="5437042" y="861299"/>
            <a:ext cx="5797296" cy="47089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2000" dirty="0">
                <a:solidFill>
                  <a:srgbClr val="833C0B"/>
                </a:solidFill>
                <a:latin typeface="Calibri"/>
                <a:ea typeface="Calibri"/>
                <a:cs typeface="Calibri"/>
                <a:sym typeface="Calibri"/>
              </a:rPr>
              <a:t>And coming in he said to her, “Greetings, favoured one! The Lord is with you.” </a:t>
            </a:r>
            <a:endParaRPr dirty="0"/>
          </a:p>
          <a:p>
            <a:pPr marL="0" marR="0" lvl="0" indent="0" algn="l" rtl="0">
              <a:spcBef>
                <a:spcPts val="0"/>
              </a:spcBef>
              <a:spcAft>
                <a:spcPts val="0"/>
              </a:spcAft>
              <a:buNone/>
            </a:pPr>
            <a:r>
              <a:rPr lang="en-CA" sz="2000" dirty="0">
                <a:solidFill>
                  <a:srgbClr val="833C0B"/>
                </a:solidFill>
                <a:latin typeface="Calibri"/>
                <a:ea typeface="Calibri"/>
                <a:cs typeface="Calibri"/>
                <a:sym typeface="Calibri"/>
              </a:rPr>
              <a:t>“And behold, you will conceive in your womb and bear a son, and you shall name him Jesus.”</a:t>
            </a:r>
            <a:endParaRPr dirty="0"/>
          </a:p>
          <a:p>
            <a:pPr marL="0" marR="0" lvl="0" indent="0" algn="r" rtl="0">
              <a:spcBef>
                <a:spcPts val="0"/>
              </a:spcBef>
              <a:spcAft>
                <a:spcPts val="0"/>
              </a:spcAft>
              <a:buNone/>
            </a:pPr>
            <a:r>
              <a:rPr lang="en-CA" sz="2000" dirty="0">
                <a:solidFill>
                  <a:srgbClr val="833C0B"/>
                </a:solidFill>
                <a:latin typeface="Calibri"/>
                <a:ea typeface="Calibri"/>
                <a:cs typeface="Calibri"/>
                <a:sym typeface="Calibri"/>
              </a:rPr>
              <a:t>(Luke 1: 28-31</a:t>
            </a:r>
            <a:r>
              <a:rPr lang="en-CA" sz="1600" dirty="0">
                <a:solidFill>
                  <a:srgbClr val="833C0B"/>
                </a:solidFill>
                <a:latin typeface="Calibri"/>
                <a:ea typeface="Calibri"/>
                <a:cs typeface="Calibri"/>
                <a:sym typeface="Calibri"/>
              </a:rPr>
              <a:t>)</a:t>
            </a:r>
            <a:endParaRPr dirty="0"/>
          </a:p>
          <a:p>
            <a:pPr marL="0" marR="0" lvl="0" indent="0" algn="l" rtl="0">
              <a:spcBef>
                <a:spcPts val="0"/>
              </a:spcBef>
              <a:spcAft>
                <a:spcPts val="0"/>
              </a:spcAft>
              <a:buNone/>
            </a:pPr>
            <a:endParaRPr sz="2000" dirty="0">
              <a:solidFill>
                <a:srgbClr val="833C0B"/>
              </a:solidFill>
              <a:latin typeface="Calibri"/>
              <a:ea typeface="Calibri"/>
              <a:cs typeface="Calibri"/>
              <a:sym typeface="Calibri"/>
            </a:endParaRPr>
          </a:p>
          <a:p>
            <a:pPr marL="0" marR="0" lvl="0" indent="0" algn="l" rtl="0">
              <a:spcBef>
                <a:spcPts val="0"/>
              </a:spcBef>
              <a:spcAft>
                <a:spcPts val="0"/>
              </a:spcAft>
              <a:buNone/>
            </a:pPr>
            <a:r>
              <a:rPr lang="en-CA" sz="2000" dirty="0">
                <a:solidFill>
                  <a:srgbClr val="833C0B"/>
                </a:solidFill>
                <a:latin typeface="Calibri"/>
                <a:ea typeface="Calibri"/>
                <a:cs typeface="Calibri"/>
                <a:sym typeface="Calibri"/>
              </a:rPr>
              <a:t>Our Father…</a:t>
            </a:r>
            <a:endParaRPr dirty="0"/>
          </a:p>
          <a:p>
            <a:pPr marL="0" marR="0" lvl="0" indent="0" algn="l" rtl="0">
              <a:spcBef>
                <a:spcPts val="0"/>
              </a:spcBef>
              <a:spcAft>
                <a:spcPts val="0"/>
              </a:spcAft>
              <a:buNone/>
            </a:pPr>
            <a:endParaRPr sz="2000" dirty="0">
              <a:solidFill>
                <a:srgbClr val="833C0B"/>
              </a:solidFill>
              <a:latin typeface="Calibri"/>
              <a:ea typeface="Calibri"/>
              <a:cs typeface="Calibri"/>
              <a:sym typeface="Calibri"/>
            </a:endParaRPr>
          </a:p>
          <a:p>
            <a:pPr marL="0" marR="0" lvl="0" indent="0" algn="l" rtl="0">
              <a:spcBef>
                <a:spcPts val="0"/>
              </a:spcBef>
              <a:spcAft>
                <a:spcPts val="0"/>
              </a:spcAft>
              <a:buNone/>
            </a:pPr>
            <a:r>
              <a:rPr lang="en-CA" sz="2000" dirty="0">
                <a:solidFill>
                  <a:srgbClr val="833C0B"/>
                </a:solidFill>
                <a:latin typeface="Calibri"/>
                <a:ea typeface="Calibri"/>
                <a:cs typeface="Calibri"/>
                <a:sym typeface="Calibri"/>
              </a:rPr>
              <a:t>Hail Mary…. X10</a:t>
            </a:r>
            <a:endParaRPr dirty="0"/>
          </a:p>
          <a:p>
            <a:pPr marL="0" marR="0" lvl="0" indent="0" algn="l" rtl="0">
              <a:spcBef>
                <a:spcPts val="0"/>
              </a:spcBef>
              <a:spcAft>
                <a:spcPts val="0"/>
              </a:spcAft>
              <a:buNone/>
            </a:pPr>
            <a:endParaRPr sz="2000" dirty="0">
              <a:solidFill>
                <a:srgbClr val="833C0B"/>
              </a:solidFill>
              <a:latin typeface="Calibri"/>
              <a:ea typeface="Calibri"/>
              <a:cs typeface="Calibri"/>
              <a:sym typeface="Calibri"/>
            </a:endParaRPr>
          </a:p>
          <a:p>
            <a:pPr marL="0" marR="0" lvl="0" indent="0" algn="l" rtl="0">
              <a:spcBef>
                <a:spcPts val="0"/>
              </a:spcBef>
              <a:spcAft>
                <a:spcPts val="0"/>
              </a:spcAft>
              <a:buNone/>
            </a:pPr>
            <a:r>
              <a:rPr lang="en-CA" sz="2000" dirty="0">
                <a:solidFill>
                  <a:srgbClr val="833C0B"/>
                </a:solidFill>
                <a:latin typeface="Calibri"/>
                <a:ea typeface="Calibri"/>
                <a:cs typeface="Calibri"/>
                <a:sym typeface="Calibri"/>
              </a:rPr>
              <a:t>Glory Be.</a:t>
            </a:r>
            <a:endParaRPr dirty="0"/>
          </a:p>
          <a:p>
            <a:pPr marL="0" marR="0" lvl="0" indent="0" algn="l" rtl="0">
              <a:spcBef>
                <a:spcPts val="0"/>
              </a:spcBef>
              <a:spcAft>
                <a:spcPts val="0"/>
              </a:spcAft>
              <a:buNone/>
            </a:pPr>
            <a:endParaRPr sz="2000" dirty="0">
              <a:solidFill>
                <a:srgbClr val="833C0B"/>
              </a:solidFill>
              <a:latin typeface="Calibri"/>
              <a:ea typeface="Calibri"/>
              <a:cs typeface="Calibri"/>
              <a:sym typeface="Calibri"/>
            </a:endParaRPr>
          </a:p>
          <a:p>
            <a:pPr marL="0" marR="0" lvl="0" indent="0" algn="l" rtl="0">
              <a:spcBef>
                <a:spcPts val="0"/>
              </a:spcBef>
              <a:spcAft>
                <a:spcPts val="0"/>
              </a:spcAft>
              <a:buNone/>
            </a:pPr>
            <a:r>
              <a:rPr lang="en-CA" sz="2000" dirty="0">
                <a:solidFill>
                  <a:srgbClr val="833C0B"/>
                </a:solidFill>
                <a:latin typeface="Calibri"/>
                <a:ea typeface="Calibri"/>
                <a:cs typeface="Calibri"/>
                <a:sym typeface="Calibri"/>
              </a:rPr>
              <a:t>Oh, my Jesus forgive us our sins, save us from the fires of hell. Lead all souls to heaven, especially those who are most in need of your mercy. Amen </a:t>
            </a:r>
            <a:endParaRPr dirty="0"/>
          </a:p>
        </p:txBody>
      </p:sp>
      <p:pic>
        <p:nvPicPr>
          <p:cNvPr id="408" name="Google Shape;408;p51"/>
          <p:cNvPicPr preferRelativeResize="0"/>
          <p:nvPr/>
        </p:nvPicPr>
        <p:blipFill rotWithShape="1">
          <a:blip r:embed="rId3">
            <a:alphaModFix/>
          </a:blip>
          <a:srcRect/>
          <a:stretch/>
        </p:blipFill>
        <p:spPr>
          <a:xfrm rot="5400000">
            <a:off x="-857250" y="868874"/>
            <a:ext cx="6858000" cy="51435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52"/>
          <p:cNvSpPr txBox="1">
            <a:spLocks noGrp="1"/>
          </p:cNvSpPr>
          <p:nvPr>
            <p:ph type="body" idx="1"/>
          </p:nvPr>
        </p:nvSpPr>
        <p:spPr>
          <a:xfrm>
            <a:off x="418454" y="418455"/>
            <a:ext cx="11267268" cy="6044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endParaRPr dirty="0">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3200"/>
              <a:buNone/>
            </a:pPr>
            <a:endParaRPr sz="3200" dirty="0">
              <a:solidFill>
                <a:srgbClr val="833C0B"/>
              </a:solidFill>
              <a:latin typeface="Calibri"/>
              <a:ea typeface="Calibri"/>
              <a:cs typeface="Calibri"/>
              <a:sym typeface="Calibri"/>
            </a:endParaRPr>
          </a:p>
          <a:p>
            <a:pPr marL="0" lvl="0" indent="0" algn="ctr" rtl="0">
              <a:lnSpc>
                <a:spcPct val="90000"/>
              </a:lnSpc>
              <a:spcBef>
                <a:spcPts val="1000"/>
              </a:spcBef>
              <a:spcAft>
                <a:spcPts val="0"/>
              </a:spcAft>
              <a:buClr>
                <a:schemeClr val="dk1"/>
              </a:buClr>
              <a:buSzPts val="5400"/>
              <a:buNone/>
            </a:pPr>
            <a:endParaRPr sz="5400" b="1" dirty="0">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3200"/>
              <a:buNone/>
            </a:pPr>
            <a:endParaRPr sz="3200" dirty="0">
              <a:solidFill>
                <a:srgbClr val="833C0B"/>
              </a:solidFill>
              <a:latin typeface="Calibri"/>
              <a:ea typeface="Calibri"/>
              <a:cs typeface="Calibri"/>
              <a:sym typeface="Calibri"/>
            </a:endParaRPr>
          </a:p>
        </p:txBody>
      </p:sp>
      <p:sp>
        <p:nvSpPr>
          <p:cNvPr id="414" name="Google Shape;414;p52"/>
          <p:cNvSpPr txBox="1"/>
          <p:nvPr/>
        </p:nvSpPr>
        <p:spPr>
          <a:xfrm flipH="1">
            <a:off x="5410961" y="660678"/>
            <a:ext cx="6007299" cy="529375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2000" dirty="0">
                <a:solidFill>
                  <a:srgbClr val="833C0B"/>
                </a:solidFill>
                <a:latin typeface="Calibri"/>
                <a:ea typeface="Calibri"/>
                <a:cs typeface="Calibri"/>
                <a:sym typeface="Calibri"/>
              </a:rPr>
              <a:t>When Elizabeth heard Mary’s greeting, the baby leaped in her womb; and Elizabeth was filled with the Holy Spirit. And she cried out with a loud voice and said, “Blessed are you among women, and blessed is the fruit of your womb!” </a:t>
            </a:r>
            <a:endParaRPr dirty="0"/>
          </a:p>
          <a:p>
            <a:pPr marL="0" marR="0" lvl="0" indent="0" algn="r" rtl="0">
              <a:spcBef>
                <a:spcPts val="0"/>
              </a:spcBef>
              <a:spcAft>
                <a:spcPts val="0"/>
              </a:spcAft>
              <a:buNone/>
            </a:pPr>
            <a:r>
              <a:rPr lang="en-CA" sz="2000" dirty="0">
                <a:solidFill>
                  <a:srgbClr val="833C0B"/>
                </a:solidFill>
                <a:latin typeface="Calibri"/>
                <a:ea typeface="Calibri"/>
                <a:cs typeface="Calibri"/>
                <a:sym typeface="Calibri"/>
              </a:rPr>
              <a:t>(Luke 1: 41-42</a:t>
            </a:r>
            <a:r>
              <a:rPr lang="en-CA" sz="1600" dirty="0">
                <a:solidFill>
                  <a:srgbClr val="833C0B"/>
                </a:solidFill>
                <a:latin typeface="Calibri"/>
                <a:ea typeface="Calibri"/>
                <a:cs typeface="Calibri"/>
                <a:sym typeface="Calibri"/>
              </a:rPr>
              <a:t>)</a:t>
            </a:r>
            <a:endParaRPr dirty="0"/>
          </a:p>
          <a:p>
            <a:pPr marL="0" marR="0" lvl="0" indent="0" algn="l" rtl="0">
              <a:spcBef>
                <a:spcPts val="0"/>
              </a:spcBef>
              <a:spcAft>
                <a:spcPts val="0"/>
              </a:spcAft>
              <a:buNone/>
            </a:pPr>
            <a:endParaRPr sz="2000" dirty="0">
              <a:solidFill>
                <a:srgbClr val="833C0B"/>
              </a:solidFill>
              <a:latin typeface="Calibri"/>
              <a:ea typeface="Calibri"/>
              <a:cs typeface="Calibri"/>
              <a:sym typeface="Calibri"/>
            </a:endParaRPr>
          </a:p>
          <a:p>
            <a:pPr marL="0" marR="0" lvl="0" indent="0" algn="l" rtl="0">
              <a:spcBef>
                <a:spcPts val="0"/>
              </a:spcBef>
              <a:spcAft>
                <a:spcPts val="0"/>
              </a:spcAft>
              <a:buNone/>
            </a:pPr>
            <a:r>
              <a:rPr lang="en-CA" sz="2000" dirty="0">
                <a:solidFill>
                  <a:srgbClr val="833C0B"/>
                </a:solidFill>
                <a:latin typeface="Calibri"/>
                <a:ea typeface="Calibri"/>
                <a:cs typeface="Calibri"/>
                <a:sym typeface="Calibri"/>
              </a:rPr>
              <a:t>Our Father….</a:t>
            </a:r>
            <a:endParaRPr dirty="0"/>
          </a:p>
          <a:p>
            <a:pPr marL="0" marR="0" lvl="0" indent="0" algn="l" rtl="0">
              <a:spcBef>
                <a:spcPts val="0"/>
              </a:spcBef>
              <a:spcAft>
                <a:spcPts val="0"/>
              </a:spcAft>
              <a:buNone/>
            </a:pPr>
            <a:endParaRPr sz="2000" dirty="0">
              <a:solidFill>
                <a:srgbClr val="833C0B"/>
              </a:solidFill>
              <a:latin typeface="Calibri"/>
              <a:ea typeface="Calibri"/>
              <a:cs typeface="Calibri"/>
              <a:sym typeface="Calibri"/>
            </a:endParaRPr>
          </a:p>
          <a:p>
            <a:pPr marL="0" marR="0" lvl="0" indent="0" algn="l" rtl="0">
              <a:spcBef>
                <a:spcPts val="0"/>
              </a:spcBef>
              <a:spcAft>
                <a:spcPts val="0"/>
              </a:spcAft>
              <a:buNone/>
            </a:pPr>
            <a:r>
              <a:rPr lang="en-CA" sz="2000" dirty="0">
                <a:solidFill>
                  <a:srgbClr val="833C0B"/>
                </a:solidFill>
                <a:latin typeface="Calibri"/>
                <a:ea typeface="Calibri"/>
                <a:cs typeface="Calibri"/>
                <a:sym typeface="Calibri"/>
              </a:rPr>
              <a:t>Hail Mary…. X10</a:t>
            </a:r>
            <a:endParaRPr dirty="0"/>
          </a:p>
          <a:p>
            <a:pPr marL="0" marR="0" lvl="0" indent="0" algn="l" rtl="0">
              <a:spcBef>
                <a:spcPts val="0"/>
              </a:spcBef>
              <a:spcAft>
                <a:spcPts val="0"/>
              </a:spcAft>
              <a:buNone/>
            </a:pPr>
            <a:endParaRPr sz="2000" dirty="0">
              <a:solidFill>
                <a:srgbClr val="833C0B"/>
              </a:solidFill>
              <a:latin typeface="Calibri"/>
              <a:ea typeface="Calibri"/>
              <a:cs typeface="Calibri"/>
              <a:sym typeface="Calibri"/>
            </a:endParaRPr>
          </a:p>
          <a:p>
            <a:pPr marL="0" marR="0" lvl="0" indent="0" algn="l" rtl="0">
              <a:spcBef>
                <a:spcPts val="0"/>
              </a:spcBef>
              <a:spcAft>
                <a:spcPts val="0"/>
              </a:spcAft>
              <a:buNone/>
            </a:pPr>
            <a:r>
              <a:rPr lang="en-CA" sz="2000" dirty="0">
                <a:solidFill>
                  <a:srgbClr val="833C0B"/>
                </a:solidFill>
                <a:latin typeface="Calibri"/>
                <a:ea typeface="Calibri"/>
                <a:cs typeface="Calibri"/>
                <a:sym typeface="Calibri"/>
              </a:rPr>
              <a:t>Glory Be….</a:t>
            </a:r>
            <a:endParaRPr dirty="0"/>
          </a:p>
          <a:p>
            <a:pPr marL="0" marR="0" lvl="0" indent="0" algn="l" rtl="0">
              <a:spcBef>
                <a:spcPts val="0"/>
              </a:spcBef>
              <a:spcAft>
                <a:spcPts val="0"/>
              </a:spcAft>
              <a:buNone/>
            </a:pPr>
            <a:endParaRPr sz="2000" dirty="0">
              <a:solidFill>
                <a:srgbClr val="833C0B"/>
              </a:solidFill>
              <a:latin typeface="Calibri"/>
              <a:ea typeface="Calibri"/>
              <a:cs typeface="Calibri"/>
              <a:sym typeface="Calibri"/>
            </a:endParaRPr>
          </a:p>
          <a:p>
            <a:pPr marL="0" marR="0" lvl="0" indent="0" algn="l" rtl="0">
              <a:spcBef>
                <a:spcPts val="0"/>
              </a:spcBef>
              <a:spcAft>
                <a:spcPts val="0"/>
              </a:spcAft>
              <a:buNone/>
            </a:pPr>
            <a:r>
              <a:rPr lang="en-CA" sz="2000" dirty="0">
                <a:solidFill>
                  <a:srgbClr val="833C0B"/>
                </a:solidFill>
                <a:latin typeface="Calibri"/>
                <a:ea typeface="Calibri"/>
                <a:cs typeface="Calibri"/>
                <a:sym typeface="Calibri"/>
              </a:rPr>
              <a:t>Oh, my Jesus forgive us our sins, save us from the fires of hell. Lead all souls to heaven, especially those who are most in need of your mercy. Amen </a:t>
            </a:r>
            <a:endParaRPr dirty="0"/>
          </a:p>
          <a:p>
            <a:pPr marL="0" marR="0" lvl="0" indent="0" algn="l" rtl="0">
              <a:spcBef>
                <a:spcPts val="0"/>
              </a:spcBef>
              <a:spcAft>
                <a:spcPts val="0"/>
              </a:spcAft>
              <a:buNone/>
            </a:pPr>
            <a:endParaRPr sz="1800" dirty="0">
              <a:solidFill>
                <a:srgbClr val="833C0B"/>
              </a:solidFill>
              <a:latin typeface="Calibri"/>
              <a:ea typeface="Calibri"/>
              <a:cs typeface="Calibri"/>
              <a:sym typeface="Calibri"/>
            </a:endParaRPr>
          </a:p>
        </p:txBody>
      </p:sp>
      <p:pic>
        <p:nvPicPr>
          <p:cNvPr id="415" name="Google Shape;415;p52"/>
          <p:cNvPicPr preferRelativeResize="0"/>
          <p:nvPr/>
        </p:nvPicPr>
        <p:blipFill rotWithShape="1">
          <a:blip r:embed="rId3">
            <a:alphaModFix/>
          </a:blip>
          <a:srcRect/>
          <a:stretch/>
        </p:blipFill>
        <p:spPr>
          <a:xfrm rot="5400000">
            <a:off x="-857250" y="868874"/>
            <a:ext cx="6858000" cy="51435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53"/>
          <p:cNvSpPr txBox="1">
            <a:spLocks noGrp="1"/>
          </p:cNvSpPr>
          <p:nvPr>
            <p:ph type="body" idx="1"/>
          </p:nvPr>
        </p:nvSpPr>
        <p:spPr>
          <a:xfrm>
            <a:off x="418454" y="418455"/>
            <a:ext cx="11267268" cy="6044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endParaRPr>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3200"/>
              <a:buNone/>
            </a:pPr>
            <a:endParaRPr sz="3200">
              <a:solidFill>
                <a:srgbClr val="833C0B"/>
              </a:solidFill>
              <a:latin typeface="Calibri"/>
              <a:ea typeface="Calibri"/>
              <a:cs typeface="Calibri"/>
              <a:sym typeface="Calibri"/>
            </a:endParaRPr>
          </a:p>
          <a:p>
            <a:pPr marL="0" lvl="0" indent="0" algn="ctr" rtl="0">
              <a:lnSpc>
                <a:spcPct val="90000"/>
              </a:lnSpc>
              <a:spcBef>
                <a:spcPts val="1000"/>
              </a:spcBef>
              <a:spcAft>
                <a:spcPts val="0"/>
              </a:spcAft>
              <a:buClr>
                <a:schemeClr val="dk1"/>
              </a:buClr>
              <a:buSzPts val="5400"/>
              <a:buNone/>
            </a:pPr>
            <a:endParaRPr sz="5400" b="1">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3200"/>
              <a:buNone/>
            </a:pPr>
            <a:endParaRPr sz="3200">
              <a:solidFill>
                <a:srgbClr val="833C0B"/>
              </a:solidFill>
              <a:latin typeface="Calibri"/>
              <a:ea typeface="Calibri"/>
              <a:cs typeface="Calibri"/>
              <a:sym typeface="Calibri"/>
            </a:endParaRPr>
          </a:p>
        </p:txBody>
      </p:sp>
      <p:sp>
        <p:nvSpPr>
          <p:cNvPr id="421" name="Google Shape;421;p53"/>
          <p:cNvSpPr txBox="1"/>
          <p:nvPr/>
        </p:nvSpPr>
        <p:spPr>
          <a:xfrm flipH="1">
            <a:off x="5465825" y="889843"/>
            <a:ext cx="5897571" cy="50783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800" dirty="0">
                <a:solidFill>
                  <a:srgbClr val="833C0B"/>
                </a:solidFill>
                <a:latin typeface="Calibri"/>
                <a:ea typeface="Calibri"/>
                <a:cs typeface="Calibri"/>
                <a:sym typeface="Calibri"/>
              </a:rPr>
              <a:t>And she gave birth to her firstborn son; and she wrapped Him in cloths, and laid him in a manger, because there was no room for them in the inn. </a:t>
            </a:r>
            <a:endParaRPr dirty="0"/>
          </a:p>
          <a:p>
            <a:pPr marL="0" marR="0" lvl="0" indent="0" algn="r" rtl="0">
              <a:spcBef>
                <a:spcPts val="0"/>
              </a:spcBef>
              <a:spcAft>
                <a:spcPts val="0"/>
              </a:spcAft>
              <a:buNone/>
            </a:pPr>
            <a:r>
              <a:rPr lang="en-CA" sz="1800" dirty="0">
                <a:solidFill>
                  <a:srgbClr val="833C0B"/>
                </a:solidFill>
                <a:latin typeface="Calibri"/>
                <a:ea typeface="Calibri"/>
                <a:cs typeface="Calibri"/>
                <a:sym typeface="Calibri"/>
              </a:rPr>
              <a:t> </a:t>
            </a:r>
            <a:r>
              <a:rPr lang="en-CA" sz="1600" dirty="0">
                <a:solidFill>
                  <a:srgbClr val="833C0B"/>
                </a:solidFill>
                <a:latin typeface="Calibri"/>
                <a:ea typeface="Calibri"/>
                <a:cs typeface="Calibri"/>
                <a:sym typeface="Calibri"/>
              </a:rPr>
              <a:t>(Luke 2: 7)</a:t>
            </a:r>
            <a:r>
              <a:rPr lang="en-CA" sz="1800" dirty="0">
                <a:solidFill>
                  <a:srgbClr val="833C0B"/>
                </a:solidFill>
                <a:latin typeface="Calibri"/>
                <a:ea typeface="Calibri"/>
                <a:cs typeface="Calibri"/>
                <a:sym typeface="Calibri"/>
              </a:rPr>
              <a:t> </a:t>
            </a:r>
            <a:endParaRPr dirty="0"/>
          </a:p>
          <a:p>
            <a:pPr marL="0" marR="0" lvl="0" indent="0" algn="l" rtl="0">
              <a:spcBef>
                <a:spcPts val="0"/>
              </a:spcBef>
              <a:spcAft>
                <a:spcPts val="0"/>
              </a:spcAft>
              <a:buNone/>
            </a:pPr>
            <a:endParaRPr sz="1800" dirty="0">
              <a:solidFill>
                <a:srgbClr val="833C0B"/>
              </a:solidFill>
              <a:latin typeface="Calibri"/>
              <a:ea typeface="Calibri"/>
              <a:cs typeface="Calibri"/>
              <a:sym typeface="Calibri"/>
            </a:endParaRPr>
          </a:p>
          <a:p>
            <a:pPr marL="0" marR="0" lvl="0" indent="0" algn="l" rtl="0">
              <a:spcBef>
                <a:spcPts val="0"/>
              </a:spcBef>
              <a:spcAft>
                <a:spcPts val="0"/>
              </a:spcAft>
              <a:buNone/>
            </a:pPr>
            <a:r>
              <a:rPr lang="en-CA" sz="1800" dirty="0">
                <a:solidFill>
                  <a:srgbClr val="833C0B"/>
                </a:solidFill>
                <a:latin typeface="Calibri"/>
                <a:ea typeface="Calibri"/>
                <a:cs typeface="Calibri"/>
                <a:sym typeface="Calibri"/>
              </a:rPr>
              <a:t>Our Father….</a:t>
            </a:r>
            <a:endParaRPr dirty="0"/>
          </a:p>
          <a:p>
            <a:pPr marL="0" marR="0" lvl="0" indent="0" algn="l" rtl="0">
              <a:spcBef>
                <a:spcPts val="0"/>
              </a:spcBef>
              <a:spcAft>
                <a:spcPts val="0"/>
              </a:spcAft>
              <a:buNone/>
            </a:pPr>
            <a:endParaRPr sz="1800" dirty="0">
              <a:solidFill>
                <a:srgbClr val="833C0B"/>
              </a:solidFill>
              <a:latin typeface="Calibri"/>
              <a:ea typeface="Calibri"/>
              <a:cs typeface="Calibri"/>
              <a:sym typeface="Calibri"/>
            </a:endParaRPr>
          </a:p>
          <a:p>
            <a:pPr marL="0" marR="0" lvl="0" indent="0" algn="l" rtl="0">
              <a:spcBef>
                <a:spcPts val="0"/>
              </a:spcBef>
              <a:spcAft>
                <a:spcPts val="0"/>
              </a:spcAft>
              <a:buNone/>
            </a:pPr>
            <a:r>
              <a:rPr lang="en-CA" sz="1800" dirty="0">
                <a:solidFill>
                  <a:srgbClr val="833C0B"/>
                </a:solidFill>
                <a:latin typeface="Calibri"/>
                <a:ea typeface="Calibri"/>
                <a:cs typeface="Calibri"/>
                <a:sym typeface="Calibri"/>
              </a:rPr>
              <a:t>Hail Mary…. X10</a:t>
            </a:r>
            <a:endParaRPr dirty="0"/>
          </a:p>
          <a:p>
            <a:pPr marL="0" marR="0" lvl="0" indent="0" algn="l" rtl="0">
              <a:spcBef>
                <a:spcPts val="0"/>
              </a:spcBef>
              <a:spcAft>
                <a:spcPts val="0"/>
              </a:spcAft>
              <a:buNone/>
            </a:pPr>
            <a:endParaRPr sz="1800" dirty="0">
              <a:solidFill>
                <a:srgbClr val="833C0B"/>
              </a:solidFill>
              <a:latin typeface="Calibri"/>
              <a:ea typeface="Calibri"/>
              <a:cs typeface="Calibri"/>
              <a:sym typeface="Calibri"/>
            </a:endParaRPr>
          </a:p>
          <a:p>
            <a:pPr marL="0" marR="0" lvl="0" indent="0" algn="l" rtl="0">
              <a:spcBef>
                <a:spcPts val="0"/>
              </a:spcBef>
              <a:spcAft>
                <a:spcPts val="0"/>
              </a:spcAft>
              <a:buNone/>
            </a:pPr>
            <a:r>
              <a:rPr lang="en-CA" sz="1800" dirty="0">
                <a:solidFill>
                  <a:srgbClr val="833C0B"/>
                </a:solidFill>
                <a:latin typeface="Calibri"/>
                <a:ea typeface="Calibri"/>
                <a:cs typeface="Calibri"/>
                <a:sym typeface="Calibri"/>
              </a:rPr>
              <a:t>Glory Be….</a:t>
            </a:r>
            <a:endParaRPr dirty="0"/>
          </a:p>
          <a:p>
            <a:pPr marL="0" marR="0" lvl="0" indent="0" algn="l" rtl="0">
              <a:spcBef>
                <a:spcPts val="0"/>
              </a:spcBef>
              <a:spcAft>
                <a:spcPts val="0"/>
              </a:spcAft>
              <a:buNone/>
            </a:pPr>
            <a:endParaRPr sz="1800" dirty="0">
              <a:solidFill>
                <a:srgbClr val="833C0B"/>
              </a:solidFill>
              <a:latin typeface="Calibri"/>
              <a:ea typeface="Calibri"/>
              <a:cs typeface="Calibri"/>
              <a:sym typeface="Calibri"/>
            </a:endParaRPr>
          </a:p>
          <a:p>
            <a:pPr marL="0" marR="0" lvl="0" indent="0" algn="l" rtl="0">
              <a:spcBef>
                <a:spcPts val="0"/>
              </a:spcBef>
              <a:spcAft>
                <a:spcPts val="0"/>
              </a:spcAft>
              <a:buNone/>
            </a:pPr>
            <a:r>
              <a:rPr lang="en-CA" sz="1800" dirty="0">
                <a:solidFill>
                  <a:srgbClr val="833C0B"/>
                </a:solidFill>
                <a:latin typeface="Calibri"/>
                <a:ea typeface="Calibri"/>
                <a:cs typeface="Calibri"/>
                <a:sym typeface="Calibri"/>
              </a:rPr>
              <a:t>Oh, my Jesus forgive us our sins, save us from the fires of hell. Lead all souls to heaven, especially those who are most in need of your mercy. Amen </a:t>
            </a:r>
            <a:endParaRPr dirty="0"/>
          </a:p>
          <a:p>
            <a:pPr marL="0" marR="0" lvl="0" indent="0" algn="l" rtl="0">
              <a:spcBef>
                <a:spcPts val="0"/>
              </a:spcBef>
              <a:spcAft>
                <a:spcPts val="0"/>
              </a:spcAft>
              <a:buNone/>
            </a:pPr>
            <a:endParaRPr sz="1800" dirty="0">
              <a:solidFill>
                <a:srgbClr val="7F6000"/>
              </a:solidFill>
              <a:latin typeface="Calibri"/>
              <a:ea typeface="Calibri"/>
              <a:cs typeface="Calibri"/>
              <a:sym typeface="Calibri"/>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pic>
        <p:nvPicPr>
          <p:cNvPr id="422" name="Google Shape;422;p53"/>
          <p:cNvPicPr preferRelativeResize="0"/>
          <p:nvPr/>
        </p:nvPicPr>
        <p:blipFill rotWithShape="1">
          <a:blip r:embed="rId3">
            <a:alphaModFix/>
          </a:blip>
          <a:srcRect/>
          <a:stretch/>
        </p:blipFill>
        <p:spPr>
          <a:xfrm rot="5400000">
            <a:off x="-857251" y="857250"/>
            <a:ext cx="6858000" cy="51435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54"/>
          <p:cNvSpPr txBox="1">
            <a:spLocks noGrp="1"/>
          </p:cNvSpPr>
          <p:nvPr>
            <p:ph type="body" idx="1"/>
          </p:nvPr>
        </p:nvSpPr>
        <p:spPr>
          <a:xfrm>
            <a:off x="5279922" y="418455"/>
            <a:ext cx="6405799" cy="6044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endParaRPr>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3200"/>
              <a:buNone/>
            </a:pPr>
            <a:endParaRPr sz="3200">
              <a:solidFill>
                <a:srgbClr val="833C0B"/>
              </a:solidFill>
              <a:latin typeface="Calibri"/>
              <a:ea typeface="Calibri"/>
              <a:cs typeface="Calibri"/>
              <a:sym typeface="Calibri"/>
            </a:endParaRPr>
          </a:p>
          <a:p>
            <a:pPr marL="0" lvl="0" indent="0" algn="ctr" rtl="0">
              <a:lnSpc>
                <a:spcPct val="90000"/>
              </a:lnSpc>
              <a:spcBef>
                <a:spcPts val="1000"/>
              </a:spcBef>
              <a:spcAft>
                <a:spcPts val="0"/>
              </a:spcAft>
              <a:buClr>
                <a:schemeClr val="dk1"/>
              </a:buClr>
              <a:buSzPts val="5400"/>
              <a:buNone/>
            </a:pPr>
            <a:endParaRPr sz="5400" b="1">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3200"/>
              <a:buNone/>
            </a:pPr>
            <a:endParaRPr sz="3200">
              <a:solidFill>
                <a:srgbClr val="833C0B"/>
              </a:solidFill>
              <a:latin typeface="Calibri"/>
              <a:ea typeface="Calibri"/>
              <a:cs typeface="Calibri"/>
              <a:sym typeface="Calibri"/>
            </a:endParaRPr>
          </a:p>
        </p:txBody>
      </p:sp>
      <p:sp>
        <p:nvSpPr>
          <p:cNvPr id="428" name="Google Shape;428;p54"/>
          <p:cNvSpPr txBox="1"/>
          <p:nvPr/>
        </p:nvSpPr>
        <p:spPr>
          <a:xfrm>
            <a:off x="5432912" y="928952"/>
            <a:ext cx="5913120" cy="477053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800" dirty="0">
                <a:solidFill>
                  <a:srgbClr val="833C0B"/>
                </a:solidFill>
                <a:latin typeface="Calibri"/>
                <a:ea typeface="Calibri"/>
                <a:cs typeface="Calibri"/>
                <a:sym typeface="Calibri"/>
              </a:rPr>
              <a:t>And when the days for their purification according to the law of Moses were completed, they brought Him up to Jerusalem to present Him to the Lord as it is written in the Law of the Lord; “Every firstborn male that opens the womb shall be called holy to the Lord.”</a:t>
            </a:r>
            <a:endParaRPr dirty="0"/>
          </a:p>
          <a:p>
            <a:pPr marL="0" marR="0" lvl="0" indent="0" algn="r" rtl="0">
              <a:spcBef>
                <a:spcPts val="0"/>
              </a:spcBef>
              <a:spcAft>
                <a:spcPts val="0"/>
              </a:spcAft>
              <a:buNone/>
            </a:pPr>
            <a:r>
              <a:rPr lang="en-CA" sz="1600" dirty="0">
                <a:solidFill>
                  <a:srgbClr val="833C0B"/>
                </a:solidFill>
                <a:latin typeface="Calibri"/>
                <a:ea typeface="Calibri"/>
                <a:cs typeface="Calibri"/>
                <a:sym typeface="Calibri"/>
              </a:rPr>
              <a:t>(Luke 2: 22-23)</a:t>
            </a:r>
            <a:endParaRPr dirty="0"/>
          </a:p>
          <a:p>
            <a:pPr marL="0" marR="0" lvl="0" indent="0" algn="l" rtl="0">
              <a:spcBef>
                <a:spcPts val="0"/>
              </a:spcBef>
              <a:spcAft>
                <a:spcPts val="0"/>
              </a:spcAft>
              <a:buNone/>
            </a:pPr>
            <a:endParaRPr sz="1800" dirty="0">
              <a:solidFill>
                <a:srgbClr val="833C0B"/>
              </a:solidFill>
              <a:latin typeface="Calibri"/>
              <a:ea typeface="Calibri"/>
              <a:cs typeface="Calibri"/>
              <a:sym typeface="Calibri"/>
            </a:endParaRPr>
          </a:p>
          <a:p>
            <a:pPr marL="0" marR="0" lvl="0" indent="0" algn="l" rtl="0">
              <a:spcBef>
                <a:spcPts val="0"/>
              </a:spcBef>
              <a:spcAft>
                <a:spcPts val="0"/>
              </a:spcAft>
              <a:buNone/>
            </a:pPr>
            <a:r>
              <a:rPr lang="en-CA" sz="1800" dirty="0">
                <a:solidFill>
                  <a:srgbClr val="833C0B"/>
                </a:solidFill>
                <a:latin typeface="Calibri"/>
                <a:ea typeface="Calibri"/>
                <a:cs typeface="Calibri"/>
                <a:sym typeface="Calibri"/>
              </a:rPr>
              <a:t>Our Father….</a:t>
            </a:r>
            <a:endParaRPr dirty="0"/>
          </a:p>
          <a:p>
            <a:pPr marL="0" marR="0" lvl="0" indent="0" algn="l" rtl="0">
              <a:spcBef>
                <a:spcPts val="0"/>
              </a:spcBef>
              <a:spcAft>
                <a:spcPts val="0"/>
              </a:spcAft>
              <a:buNone/>
            </a:pPr>
            <a:endParaRPr sz="1800" dirty="0">
              <a:solidFill>
                <a:srgbClr val="833C0B"/>
              </a:solidFill>
              <a:latin typeface="Calibri"/>
              <a:ea typeface="Calibri"/>
              <a:cs typeface="Calibri"/>
              <a:sym typeface="Calibri"/>
            </a:endParaRPr>
          </a:p>
          <a:p>
            <a:pPr marL="0" marR="0" lvl="0" indent="0" algn="l" rtl="0">
              <a:spcBef>
                <a:spcPts val="0"/>
              </a:spcBef>
              <a:spcAft>
                <a:spcPts val="0"/>
              </a:spcAft>
              <a:buNone/>
            </a:pPr>
            <a:r>
              <a:rPr lang="en-CA" sz="1800" dirty="0">
                <a:solidFill>
                  <a:srgbClr val="833C0B"/>
                </a:solidFill>
                <a:latin typeface="Calibri"/>
                <a:ea typeface="Calibri"/>
                <a:cs typeface="Calibri"/>
                <a:sym typeface="Calibri"/>
              </a:rPr>
              <a:t>Hail Mary…. X10</a:t>
            </a:r>
            <a:endParaRPr dirty="0"/>
          </a:p>
          <a:p>
            <a:pPr marL="0" marR="0" lvl="0" indent="0" algn="l" rtl="0">
              <a:spcBef>
                <a:spcPts val="0"/>
              </a:spcBef>
              <a:spcAft>
                <a:spcPts val="0"/>
              </a:spcAft>
              <a:buNone/>
            </a:pPr>
            <a:endParaRPr sz="1800" dirty="0">
              <a:solidFill>
                <a:srgbClr val="833C0B"/>
              </a:solidFill>
              <a:latin typeface="Calibri"/>
              <a:ea typeface="Calibri"/>
              <a:cs typeface="Calibri"/>
              <a:sym typeface="Calibri"/>
            </a:endParaRPr>
          </a:p>
          <a:p>
            <a:pPr marL="0" marR="0" lvl="0" indent="0" algn="l" rtl="0">
              <a:spcBef>
                <a:spcPts val="0"/>
              </a:spcBef>
              <a:spcAft>
                <a:spcPts val="0"/>
              </a:spcAft>
              <a:buNone/>
            </a:pPr>
            <a:r>
              <a:rPr lang="en-CA" sz="1800" dirty="0">
                <a:solidFill>
                  <a:srgbClr val="833C0B"/>
                </a:solidFill>
                <a:latin typeface="Calibri"/>
                <a:ea typeface="Calibri"/>
                <a:cs typeface="Calibri"/>
                <a:sym typeface="Calibri"/>
              </a:rPr>
              <a:t>Glory Be….</a:t>
            </a:r>
            <a:endParaRPr dirty="0"/>
          </a:p>
          <a:p>
            <a:pPr marL="0" marR="0" lvl="0" indent="0" algn="l" rtl="0">
              <a:spcBef>
                <a:spcPts val="0"/>
              </a:spcBef>
              <a:spcAft>
                <a:spcPts val="0"/>
              </a:spcAft>
              <a:buNone/>
            </a:pPr>
            <a:endParaRPr sz="1800" dirty="0">
              <a:solidFill>
                <a:srgbClr val="833C0B"/>
              </a:solidFill>
              <a:latin typeface="Calibri"/>
              <a:ea typeface="Calibri"/>
              <a:cs typeface="Calibri"/>
              <a:sym typeface="Calibri"/>
            </a:endParaRPr>
          </a:p>
          <a:p>
            <a:pPr marL="0" marR="0" lvl="0" indent="0" algn="l" rtl="0">
              <a:spcBef>
                <a:spcPts val="0"/>
              </a:spcBef>
              <a:spcAft>
                <a:spcPts val="0"/>
              </a:spcAft>
              <a:buNone/>
            </a:pPr>
            <a:r>
              <a:rPr lang="en-CA" sz="1800" dirty="0">
                <a:solidFill>
                  <a:srgbClr val="833C0B"/>
                </a:solidFill>
                <a:latin typeface="Calibri"/>
                <a:ea typeface="Calibri"/>
                <a:cs typeface="Calibri"/>
                <a:sym typeface="Calibri"/>
              </a:rPr>
              <a:t>Oh, my Jesus forgive us our sins, save us from the fires of hell. Lead all souls to heaven, especially those who are most in need of your mercy. Amen </a:t>
            </a:r>
            <a:endParaRPr dirty="0"/>
          </a:p>
          <a:p>
            <a:pPr marL="0" marR="0" lvl="0" indent="0" algn="l" rtl="0">
              <a:spcBef>
                <a:spcPts val="0"/>
              </a:spcBef>
              <a:spcAft>
                <a:spcPts val="0"/>
              </a:spcAft>
              <a:buNone/>
            </a:pPr>
            <a:endParaRPr sz="1800" dirty="0">
              <a:solidFill>
                <a:srgbClr val="833C0B"/>
              </a:solidFill>
              <a:latin typeface="Calibri"/>
              <a:ea typeface="Calibri"/>
              <a:cs typeface="Calibri"/>
              <a:sym typeface="Calibri"/>
            </a:endParaRPr>
          </a:p>
        </p:txBody>
      </p:sp>
      <p:pic>
        <p:nvPicPr>
          <p:cNvPr id="429" name="Google Shape;429;p54"/>
          <p:cNvPicPr preferRelativeResize="0"/>
          <p:nvPr/>
        </p:nvPicPr>
        <p:blipFill rotWithShape="1">
          <a:blip r:embed="rId3">
            <a:alphaModFix/>
          </a:blip>
          <a:srcRect/>
          <a:stretch/>
        </p:blipFill>
        <p:spPr>
          <a:xfrm rot="5400000">
            <a:off x="-857250" y="868874"/>
            <a:ext cx="6858000" cy="51435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55"/>
          <p:cNvSpPr txBox="1">
            <a:spLocks noGrp="1"/>
          </p:cNvSpPr>
          <p:nvPr>
            <p:ph type="body" idx="1"/>
          </p:nvPr>
        </p:nvSpPr>
        <p:spPr>
          <a:xfrm>
            <a:off x="418454" y="418455"/>
            <a:ext cx="11267268" cy="6044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endParaRPr dirty="0">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3200"/>
              <a:buNone/>
            </a:pPr>
            <a:endParaRPr sz="3200" dirty="0">
              <a:solidFill>
                <a:srgbClr val="833C0B"/>
              </a:solidFill>
              <a:latin typeface="Calibri"/>
              <a:ea typeface="Calibri"/>
              <a:cs typeface="Calibri"/>
              <a:sym typeface="Calibri"/>
            </a:endParaRPr>
          </a:p>
          <a:p>
            <a:pPr marL="0" lvl="0" indent="0" algn="ctr" rtl="0">
              <a:lnSpc>
                <a:spcPct val="90000"/>
              </a:lnSpc>
              <a:spcBef>
                <a:spcPts val="1000"/>
              </a:spcBef>
              <a:spcAft>
                <a:spcPts val="0"/>
              </a:spcAft>
              <a:buClr>
                <a:schemeClr val="dk1"/>
              </a:buClr>
              <a:buSzPts val="5400"/>
              <a:buNone/>
            </a:pPr>
            <a:endParaRPr sz="5400" b="1" dirty="0">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3200"/>
              <a:buNone/>
            </a:pPr>
            <a:endParaRPr sz="3200" dirty="0">
              <a:solidFill>
                <a:srgbClr val="833C0B"/>
              </a:solidFill>
              <a:latin typeface="Calibri"/>
              <a:ea typeface="Calibri"/>
              <a:cs typeface="Calibri"/>
              <a:sym typeface="Calibri"/>
            </a:endParaRPr>
          </a:p>
        </p:txBody>
      </p:sp>
      <p:sp>
        <p:nvSpPr>
          <p:cNvPr id="435" name="Google Shape;435;p55"/>
          <p:cNvSpPr txBox="1"/>
          <p:nvPr/>
        </p:nvSpPr>
        <p:spPr>
          <a:xfrm>
            <a:off x="5547360" y="1036320"/>
            <a:ext cx="5571744" cy="58785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800" dirty="0">
                <a:solidFill>
                  <a:srgbClr val="833C0B"/>
                </a:solidFill>
                <a:latin typeface="Calibri"/>
                <a:ea typeface="Calibri"/>
                <a:cs typeface="Calibri"/>
                <a:sym typeface="Calibri"/>
              </a:rPr>
              <a:t>And he said to them, “Why is it that you were looking for Me?  Did you not know that I had to be in my Father’s house?” </a:t>
            </a:r>
            <a:endParaRPr dirty="0"/>
          </a:p>
          <a:p>
            <a:pPr marL="0" marR="0" lvl="0" indent="0" algn="l" rtl="0">
              <a:spcBef>
                <a:spcPts val="0"/>
              </a:spcBef>
              <a:spcAft>
                <a:spcPts val="0"/>
              </a:spcAft>
              <a:buNone/>
            </a:pPr>
            <a:r>
              <a:rPr lang="en-CA" sz="1800" dirty="0">
                <a:solidFill>
                  <a:srgbClr val="833C0B"/>
                </a:solidFill>
                <a:latin typeface="Calibri"/>
                <a:ea typeface="Calibri"/>
                <a:cs typeface="Calibri"/>
                <a:sym typeface="Calibri"/>
              </a:rPr>
              <a:t>And he went down with them and came to Nazareth, and he continued in subjection to them; and His mother treasured all these things in her heart. </a:t>
            </a:r>
            <a:endParaRPr dirty="0"/>
          </a:p>
          <a:p>
            <a:pPr marL="0" marR="0" lvl="0" indent="0" algn="r" rtl="0">
              <a:spcBef>
                <a:spcPts val="0"/>
              </a:spcBef>
              <a:spcAft>
                <a:spcPts val="0"/>
              </a:spcAft>
              <a:buNone/>
            </a:pPr>
            <a:r>
              <a:rPr lang="en-CA" sz="1600" dirty="0">
                <a:solidFill>
                  <a:srgbClr val="833C0B"/>
                </a:solidFill>
                <a:latin typeface="Calibri"/>
                <a:ea typeface="Calibri"/>
                <a:cs typeface="Calibri"/>
                <a:sym typeface="Calibri"/>
              </a:rPr>
              <a:t>(Luke 2: 49-51)</a:t>
            </a:r>
            <a:endParaRPr dirty="0"/>
          </a:p>
          <a:p>
            <a:pPr marL="0" marR="0" lvl="0" indent="0" algn="l" rtl="0">
              <a:spcBef>
                <a:spcPts val="0"/>
              </a:spcBef>
              <a:spcAft>
                <a:spcPts val="0"/>
              </a:spcAft>
              <a:buNone/>
            </a:pPr>
            <a:endParaRPr sz="1800" dirty="0">
              <a:solidFill>
                <a:srgbClr val="833C0B"/>
              </a:solidFill>
              <a:latin typeface="Calibri"/>
              <a:ea typeface="Calibri"/>
              <a:cs typeface="Calibri"/>
              <a:sym typeface="Calibri"/>
            </a:endParaRPr>
          </a:p>
          <a:p>
            <a:pPr marL="0" marR="0" lvl="0" indent="0" algn="l" rtl="0">
              <a:spcBef>
                <a:spcPts val="0"/>
              </a:spcBef>
              <a:spcAft>
                <a:spcPts val="0"/>
              </a:spcAft>
              <a:buNone/>
            </a:pPr>
            <a:r>
              <a:rPr lang="en-CA" sz="1800" dirty="0">
                <a:solidFill>
                  <a:srgbClr val="833C0B"/>
                </a:solidFill>
                <a:latin typeface="Calibri"/>
                <a:ea typeface="Calibri"/>
                <a:cs typeface="Calibri"/>
                <a:sym typeface="Calibri"/>
              </a:rPr>
              <a:t>Our Father….</a:t>
            </a:r>
            <a:endParaRPr dirty="0"/>
          </a:p>
          <a:p>
            <a:pPr marL="0" marR="0" lvl="0" indent="0" algn="l" rtl="0">
              <a:spcBef>
                <a:spcPts val="0"/>
              </a:spcBef>
              <a:spcAft>
                <a:spcPts val="0"/>
              </a:spcAft>
              <a:buNone/>
            </a:pPr>
            <a:endParaRPr sz="1800" dirty="0">
              <a:solidFill>
                <a:srgbClr val="833C0B"/>
              </a:solidFill>
              <a:latin typeface="Calibri"/>
              <a:ea typeface="Calibri"/>
              <a:cs typeface="Calibri"/>
              <a:sym typeface="Calibri"/>
            </a:endParaRPr>
          </a:p>
          <a:p>
            <a:pPr marL="0" marR="0" lvl="0" indent="0" algn="l" rtl="0">
              <a:spcBef>
                <a:spcPts val="0"/>
              </a:spcBef>
              <a:spcAft>
                <a:spcPts val="0"/>
              </a:spcAft>
              <a:buNone/>
            </a:pPr>
            <a:r>
              <a:rPr lang="en-CA" sz="1800" dirty="0">
                <a:solidFill>
                  <a:srgbClr val="833C0B"/>
                </a:solidFill>
                <a:latin typeface="Calibri"/>
                <a:ea typeface="Calibri"/>
                <a:cs typeface="Calibri"/>
                <a:sym typeface="Calibri"/>
              </a:rPr>
              <a:t>Hail Mary…. X10</a:t>
            </a:r>
            <a:endParaRPr dirty="0"/>
          </a:p>
          <a:p>
            <a:pPr marL="0" marR="0" lvl="0" indent="0" algn="l" rtl="0">
              <a:spcBef>
                <a:spcPts val="0"/>
              </a:spcBef>
              <a:spcAft>
                <a:spcPts val="0"/>
              </a:spcAft>
              <a:buNone/>
            </a:pPr>
            <a:endParaRPr sz="1800" dirty="0">
              <a:solidFill>
                <a:srgbClr val="833C0B"/>
              </a:solidFill>
              <a:latin typeface="Calibri"/>
              <a:ea typeface="Calibri"/>
              <a:cs typeface="Calibri"/>
              <a:sym typeface="Calibri"/>
            </a:endParaRPr>
          </a:p>
          <a:p>
            <a:pPr marL="0" marR="0" lvl="0" indent="0" algn="l" rtl="0">
              <a:spcBef>
                <a:spcPts val="0"/>
              </a:spcBef>
              <a:spcAft>
                <a:spcPts val="0"/>
              </a:spcAft>
              <a:buNone/>
            </a:pPr>
            <a:r>
              <a:rPr lang="en-CA" sz="1800" dirty="0">
                <a:solidFill>
                  <a:srgbClr val="833C0B"/>
                </a:solidFill>
                <a:latin typeface="Calibri"/>
                <a:ea typeface="Calibri"/>
                <a:cs typeface="Calibri"/>
                <a:sym typeface="Calibri"/>
              </a:rPr>
              <a:t>Glory Be….</a:t>
            </a:r>
            <a:endParaRPr dirty="0"/>
          </a:p>
          <a:p>
            <a:pPr marL="0" marR="0" lvl="0" indent="0" algn="l" rtl="0">
              <a:spcBef>
                <a:spcPts val="0"/>
              </a:spcBef>
              <a:spcAft>
                <a:spcPts val="0"/>
              </a:spcAft>
              <a:buNone/>
            </a:pPr>
            <a:endParaRPr sz="1800" dirty="0">
              <a:solidFill>
                <a:srgbClr val="833C0B"/>
              </a:solidFill>
              <a:latin typeface="Calibri"/>
              <a:ea typeface="Calibri"/>
              <a:cs typeface="Calibri"/>
              <a:sym typeface="Calibri"/>
            </a:endParaRPr>
          </a:p>
          <a:p>
            <a:pPr marL="0" marR="0" lvl="0" indent="0" algn="l" rtl="0">
              <a:spcBef>
                <a:spcPts val="0"/>
              </a:spcBef>
              <a:spcAft>
                <a:spcPts val="0"/>
              </a:spcAft>
              <a:buNone/>
            </a:pPr>
            <a:r>
              <a:rPr lang="en-CA" sz="1800" dirty="0">
                <a:solidFill>
                  <a:srgbClr val="833C0B"/>
                </a:solidFill>
                <a:latin typeface="Calibri"/>
                <a:ea typeface="Calibri"/>
                <a:cs typeface="Calibri"/>
                <a:sym typeface="Calibri"/>
              </a:rPr>
              <a:t>Oh, my Jesus forgive us our sins, save us from the fires of hell. Lead all souls to heaven, especially those who are most in need of your mercy. Amen </a:t>
            </a:r>
            <a:endParaRPr dirty="0"/>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pic>
        <p:nvPicPr>
          <p:cNvPr id="436" name="Google Shape;436;p55"/>
          <p:cNvPicPr preferRelativeResize="0"/>
          <p:nvPr/>
        </p:nvPicPr>
        <p:blipFill rotWithShape="1">
          <a:blip r:embed="rId3">
            <a:alphaModFix/>
          </a:blip>
          <a:srcRect/>
          <a:stretch/>
        </p:blipFill>
        <p:spPr>
          <a:xfrm rot="5400000">
            <a:off x="-857250" y="857250"/>
            <a:ext cx="6858000" cy="51435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56"/>
          <p:cNvSpPr txBox="1">
            <a:spLocks noGrp="1"/>
          </p:cNvSpPr>
          <p:nvPr>
            <p:ph type="body" idx="1"/>
          </p:nvPr>
        </p:nvSpPr>
        <p:spPr>
          <a:xfrm>
            <a:off x="418454" y="418455"/>
            <a:ext cx="11267268" cy="6044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None/>
            </a:pPr>
            <a:endParaRPr sz="3200">
              <a:solidFill>
                <a:srgbClr val="833C0B"/>
              </a:solidFill>
              <a:latin typeface="Calibri"/>
              <a:ea typeface="Calibri"/>
              <a:cs typeface="Calibri"/>
              <a:sym typeface="Calibri"/>
            </a:endParaRPr>
          </a:p>
          <a:p>
            <a:pPr marL="0" lvl="0" indent="0" algn="ctr" rtl="0">
              <a:lnSpc>
                <a:spcPct val="90000"/>
              </a:lnSpc>
              <a:spcBef>
                <a:spcPts val="1000"/>
              </a:spcBef>
              <a:spcAft>
                <a:spcPts val="0"/>
              </a:spcAft>
              <a:buClr>
                <a:schemeClr val="dk1"/>
              </a:buClr>
              <a:buSzPts val="5400"/>
              <a:buNone/>
            </a:pPr>
            <a:endParaRPr sz="5400" b="1">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3200"/>
              <a:buNone/>
            </a:pPr>
            <a:endParaRPr sz="3200">
              <a:solidFill>
                <a:srgbClr val="833C0B"/>
              </a:solidFill>
              <a:latin typeface="Calibri"/>
              <a:ea typeface="Calibri"/>
              <a:cs typeface="Calibri"/>
              <a:sym typeface="Calibri"/>
            </a:endParaRPr>
          </a:p>
        </p:txBody>
      </p:sp>
      <p:sp>
        <p:nvSpPr>
          <p:cNvPr id="442" name="Google Shape;442;p56"/>
          <p:cNvSpPr txBox="1"/>
          <p:nvPr/>
        </p:nvSpPr>
        <p:spPr>
          <a:xfrm flipH="1">
            <a:off x="652581" y="613309"/>
            <a:ext cx="10710362" cy="501675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3200" b="1">
                <a:solidFill>
                  <a:srgbClr val="833C0B"/>
                </a:solidFill>
                <a:latin typeface="Calibri"/>
                <a:ea typeface="Calibri"/>
                <a:cs typeface="Calibri"/>
                <a:sym typeface="Calibri"/>
              </a:rPr>
              <a:t>Hail Holy Queen:</a:t>
            </a:r>
            <a:endParaRPr/>
          </a:p>
          <a:p>
            <a:pPr marL="0" marR="0" lvl="0" indent="0" algn="l" rtl="0">
              <a:spcBef>
                <a:spcPts val="0"/>
              </a:spcBef>
              <a:spcAft>
                <a:spcPts val="0"/>
              </a:spcAft>
              <a:buNone/>
            </a:pPr>
            <a:endParaRPr sz="3200">
              <a:solidFill>
                <a:srgbClr val="833C0B"/>
              </a:solidFill>
              <a:latin typeface="Calibri"/>
              <a:ea typeface="Calibri"/>
              <a:cs typeface="Calibri"/>
              <a:sym typeface="Calibri"/>
            </a:endParaRPr>
          </a:p>
          <a:p>
            <a:pPr marL="0" marR="0" lvl="0" indent="0" algn="l" rtl="0">
              <a:spcBef>
                <a:spcPts val="0"/>
              </a:spcBef>
              <a:spcAft>
                <a:spcPts val="0"/>
              </a:spcAft>
              <a:buNone/>
            </a:pPr>
            <a:r>
              <a:rPr lang="en-CA" sz="3200">
                <a:solidFill>
                  <a:srgbClr val="833C0B"/>
                </a:solidFill>
                <a:latin typeface="Calibri"/>
                <a:ea typeface="Calibri"/>
                <a:cs typeface="Calibri"/>
                <a:sym typeface="Calibri"/>
              </a:rPr>
              <a:t>Hail Holy Queen, Mother of Mercy! Our life, our sweetness and our hope! To thee do we cry, poor banished children of Eve, to thee do we send up our sighs, mourning and weeping in this valley of tears. Turn then, most gracious advocate, thy eyes of mercy towards us; and after this, our exile, show unto us the blessed fruit of thy womb, Jesus. O clement, O loving, O sweet Virgin Mary. Pray for us O Holy Mother of God, That we may be made worthy of the promises of Christ</a:t>
            </a:r>
            <a:r>
              <a:rPr lang="en-CA" sz="1800">
                <a:solidFill>
                  <a:srgbClr val="833C0B"/>
                </a:solidFill>
                <a:latin typeface="Calibri"/>
                <a:ea typeface="Calibri"/>
                <a:cs typeface="Calibri"/>
                <a:sym typeface="Calibri"/>
              </a:rPr>
              <a:t>.</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57"/>
          <p:cNvSpPr txBox="1">
            <a:spLocks noGrp="1"/>
          </p:cNvSpPr>
          <p:nvPr>
            <p:ph type="body" idx="1"/>
          </p:nvPr>
        </p:nvSpPr>
        <p:spPr>
          <a:xfrm>
            <a:off x="418454" y="418455"/>
            <a:ext cx="11267268" cy="6044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None/>
            </a:pPr>
            <a:endParaRPr sz="3200">
              <a:solidFill>
                <a:srgbClr val="833C0B"/>
              </a:solidFill>
              <a:latin typeface="Calibri"/>
              <a:ea typeface="Calibri"/>
              <a:cs typeface="Calibri"/>
              <a:sym typeface="Calibri"/>
            </a:endParaRPr>
          </a:p>
          <a:p>
            <a:pPr marL="0" lvl="0" indent="0" algn="ctr" rtl="0">
              <a:lnSpc>
                <a:spcPct val="90000"/>
              </a:lnSpc>
              <a:spcBef>
                <a:spcPts val="1000"/>
              </a:spcBef>
              <a:spcAft>
                <a:spcPts val="0"/>
              </a:spcAft>
              <a:buClr>
                <a:schemeClr val="dk1"/>
              </a:buClr>
              <a:buSzPts val="5400"/>
              <a:buNone/>
            </a:pPr>
            <a:endParaRPr sz="5400" b="1">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3200"/>
              <a:buNone/>
            </a:pPr>
            <a:endParaRPr sz="3200">
              <a:solidFill>
                <a:srgbClr val="833C0B"/>
              </a:solidFill>
              <a:latin typeface="Calibri"/>
              <a:ea typeface="Calibri"/>
              <a:cs typeface="Calibri"/>
              <a:sym typeface="Calibri"/>
            </a:endParaRPr>
          </a:p>
        </p:txBody>
      </p:sp>
      <p:sp>
        <p:nvSpPr>
          <p:cNvPr id="448" name="Google Shape;448;p57"/>
          <p:cNvSpPr txBox="1"/>
          <p:nvPr/>
        </p:nvSpPr>
        <p:spPr>
          <a:xfrm flipH="1">
            <a:off x="713671" y="476506"/>
            <a:ext cx="3453385" cy="63094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600" dirty="0">
                <a:solidFill>
                  <a:srgbClr val="833C0B"/>
                </a:solidFill>
                <a:latin typeface="Calibri"/>
                <a:ea typeface="Calibri"/>
                <a:cs typeface="Calibri"/>
                <a:sym typeface="Calibri"/>
              </a:rPr>
              <a:t>Lord have mercy</a:t>
            </a:r>
            <a:endParaRPr dirty="0"/>
          </a:p>
          <a:p>
            <a:pPr marL="0" marR="0" lvl="0" indent="0" algn="l" rtl="0">
              <a:spcBef>
                <a:spcPts val="0"/>
              </a:spcBef>
              <a:spcAft>
                <a:spcPts val="0"/>
              </a:spcAft>
              <a:buNone/>
            </a:pPr>
            <a:r>
              <a:rPr lang="en-CA" sz="1600" dirty="0">
                <a:solidFill>
                  <a:srgbClr val="833C0B"/>
                </a:solidFill>
                <a:latin typeface="Calibri"/>
                <a:ea typeface="Calibri"/>
                <a:cs typeface="Calibri"/>
                <a:sym typeface="Calibri"/>
              </a:rPr>
              <a:t>- Lord have mercy</a:t>
            </a:r>
            <a:endParaRPr dirty="0"/>
          </a:p>
          <a:p>
            <a:pPr marL="0" marR="0" lvl="0" indent="0" algn="l" rtl="0">
              <a:spcBef>
                <a:spcPts val="0"/>
              </a:spcBef>
              <a:spcAft>
                <a:spcPts val="0"/>
              </a:spcAft>
              <a:buNone/>
            </a:pPr>
            <a:endParaRPr sz="1600" dirty="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dirty="0">
                <a:solidFill>
                  <a:srgbClr val="833C0B"/>
                </a:solidFill>
                <a:latin typeface="Calibri"/>
                <a:ea typeface="Calibri"/>
                <a:cs typeface="Calibri"/>
                <a:sym typeface="Calibri"/>
              </a:rPr>
              <a:t>Christ have mercy</a:t>
            </a:r>
            <a:endParaRPr dirty="0"/>
          </a:p>
          <a:p>
            <a:pPr marL="0" marR="0" lvl="0" indent="0" algn="l" rtl="0">
              <a:spcBef>
                <a:spcPts val="0"/>
              </a:spcBef>
              <a:spcAft>
                <a:spcPts val="0"/>
              </a:spcAft>
              <a:buNone/>
            </a:pPr>
            <a:r>
              <a:rPr lang="en-CA" sz="1600" dirty="0">
                <a:solidFill>
                  <a:srgbClr val="833C0B"/>
                </a:solidFill>
                <a:latin typeface="Calibri"/>
                <a:ea typeface="Calibri"/>
                <a:cs typeface="Calibri"/>
                <a:sym typeface="Calibri"/>
              </a:rPr>
              <a:t>- Christ have mercy</a:t>
            </a:r>
            <a:endParaRPr dirty="0"/>
          </a:p>
          <a:p>
            <a:pPr marL="0" marR="0" lvl="0" indent="0" algn="l" rtl="0">
              <a:spcBef>
                <a:spcPts val="0"/>
              </a:spcBef>
              <a:spcAft>
                <a:spcPts val="0"/>
              </a:spcAft>
              <a:buNone/>
            </a:pPr>
            <a:endParaRPr sz="1600" dirty="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dirty="0">
                <a:solidFill>
                  <a:srgbClr val="833C0B"/>
                </a:solidFill>
                <a:latin typeface="Calibri"/>
                <a:ea typeface="Calibri"/>
                <a:cs typeface="Calibri"/>
                <a:sym typeface="Calibri"/>
              </a:rPr>
              <a:t>Lord have mercy</a:t>
            </a:r>
            <a:endParaRPr dirty="0"/>
          </a:p>
          <a:p>
            <a:pPr marL="0" marR="0" lvl="0" indent="0" algn="l" rtl="0">
              <a:spcBef>
                <a:spcPts val="0"/>
              </a:spcBef>
              <a:spcAft>
                <a:spcPts val="0"/>
              </a:spcAft>
              <a:buNone/>
            </a:pPr>
            <a:r>
              <a:rPr lang="en-CA" sz="1600" dirty="0">
                <a:solidFill>
                  <a:srgbClr val="833C0B"/>
                </a:solidFill>
                <a:latin typeface="Calibri"/>
                <a:ea typeface="Calibri"/>
                <a:cs typeface="Calibri"/>
                <a:sym typeface="Calibri"/>
              </a:rPr>
              <a:t>- Lord have mercy </a:t>
            </a:r>
            <a:endParaRPr dirty="0"/>
          </a:p>
          <a:p>
            <a:pPr marL="0" marR="0" lvl="0" indent="0" algn="l" rtl="0">
              <a:spcBef>
                <a:spcPts val="0"/>
              </a:spcBef>
              <a:spcAft>
                <a:spcPts val="0"/>
              </a:spcAft>
              <a:buNone/>
            </a:pPr>
            <a:endParaRPr sz="1600" dirty="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dirty="0">
                <a:solidFill>
                  <a:srgbClr val="833C0B"/>
                </a:solidFill>
                <a:latin typeface="Calibri"/>
                <a:ea typeface="Calibri"/>
                <a:cs typeface="Calibri"/>
                <a:sym typeface="Calibri"/>
              </a:rPr>
              <a:t>Christ hear us.</a:t>
            </a:r>
            <a:endParaRPr dirty="0"/>
          </a:p>
          <a:p>
            <a:pPr marL="0" marR="0" lvl="0" indent="0" algn="l" rtl="0">
              <a:spcBef>
                <a:spcPts val="0"/>
              </a:spcBef>
              <a:spcAft>
                <a:spcPts val="0"/>
              </a:spcAft>
              <a:buNone/>
            </a:pPr>
            <a:r>
              <a:rPr lang="en-CA" sz="1600" dirty="0">
                <a:solidFill>
                  <a:srgbClr val="833C0B"/>
                </a:solidFill>
                <a:latin typeface="Calibri"/>
                <a:ea typeface="Calibri"/>
                <a:cs typeface="Calibri"/>
                <a:sym typeface="Calibri"/>
              </a:rPr>
              <a:t>- Christ graciously hear us.</a:t>
            </a:r>
            <a:endParaRPr dirty="0"/>
          </a:p>
          <a:p>
            <a:pPr marL="0" marR="0" lvl="0" indent="0" algn="l" rtl="0">
              <a:spcBef>
                <a:spcPts val="0"/>
              </a:spcBef>
              <a:spcAft>
                <a:spcPts val="0"/>
              </a:spcAft>
              <a:buNone/>
            </a:pPr>
            <a:endParaRPr sz="1600" dirty="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dirty="0">
                <a:solidFill>
                  <a:srgbClr val="833C0B"/>
                </a:solidFill>
                <a:latin typeface="Calibri"/>
                <a:ea typeface="Calibri"/>
                <a:cs typeface="Calibri"/>
                <a:sym typeface="Calibri"/>
              </a:rPr>
              <a:t>God the Father of heaven</a:t>
            </a:r>
            <a:endParaRPr dirty="0"/>
          </a:p>
          <a:p>
            <a:pPr marL="0" marR="0" lvl="0" indent="0" algn="l" rtl="0">
              <a:spcBef>
                <a:spcPts val="0"/>
              </a:spcBef>
              <a:spcAft>
                <a:spcPts val="0"/>
              </a:spcAft>
              <a:buNone/>
            </a:pPr>
            <a:r>
              <a:rPr lang="en-CA" sz="1600" dirty="0">
                <a:solidFill>
                  <a:srgbClr val="833C0B"/>
                </a:solidFill>
                <a:latin typeface="Calibri"/>
                <a:ea typeface="Calibri"/>
                <a:cs typeface="Calibri"/>
                <a:sym typeface="Calibri"/>
              </a:rPr>
              <a:t>- Have mercy on us</a:t>
            </a:r>
            <a:endParaRPr dirty="0"/>
          </a:p>
          <a:p>
            <a:pPr marL="0" marR="0" lvl="0" indent="0" algn="l" rtl="0">
              <a:spcBef>
                <a:spcPts val="0"/>
              </a:spcBef>
              <a:spcAft>
                <a:spcPts val="0"/>
              </a:spcAft>
              <a:buNone/>
            </a:pPr>
            <a:endParaRPr sz="1600" dirty="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dirty="0">
                <a:solidFill>
                  <a:srgbClr val="833C0B"/>
                </a:solidFill>
                <a:latin typeface="Calibri"/>
                <a:ea typeface="Calibri"/>
                <a:cs typeface="Calibri"/>
                <a:sym typeface="Calibri"/>
              </a:rPr>
              <a:t>God the Son, Redeemer of the world</a:t>
            </a:r>
            <a:endParaRPr dirty="0"/>
          </a:p>
          <a:p>
            <a:pPr marL="0" marR="0" lvl="0" indent="0" algn="l" rtl="0">
              <a:spcBef>
                <a:spcPts val="0"/>
              </a:spcBef>
              <a:spcAft>
                <a:spcPts val="0"/>
              </a:spcAft>
              <a:buNone/>
            </a:pPr>
            <a:r>
              <a:rPr lang="en-CA" sz="1600" dirty="0">
                <a:solidFill>
                  <a:srgbClr val="833C0B"/>
                </a:solidFill>
                <a:latin typeface="Calibri"/>
                <a:ea typeface="Calibri"/>
                <a:cs typeface="Calibri"/>
                <a:sym typeface="Calibri"/>
              </a:rPr>
              <a:t>-Have mercy on us.</a:t>
            </a:r>
            <a:endParaRPr dirty="0"/>
          </a:p>
          <a:p>
            <a:pPr marL="0" marR="0" lvl="0" indent="0" algn="l" rtl="0">
              <a:spcBef>
                <a:spcPts val="0"/>
              </a:spcBef>
              <a:spcAft>
                <a:spcPts val="0"/>
              </a:spcAft>
              <a:buNone/>
            </a:pPr>
            <a:endParaRPr sz="1600" dirty="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dirty="0">
                <a:solidFill>
                  <a:srgbClr val="833C0B"/>
                </a:solidFill>
                <a:latin typeface="Calibri"/>
                <a:ea typeface="Calibri"/>
                <a:cs typeface="Calibri"/>
                <a:sym typeface="Calibri"/>
              </a:rPr>
              <a:t>God the Holy Spirit</a:t>
            </a:r>
            <a:endParaRPr dirty="0"/>
          </a:p>
          <a:p>
            <a:pPr marL="0" marR="0" lvl="0" indent="0" algn="l" rtl="0">
              <a:spcBef>
                <a:spcPts val="0"/>
              </a:spcBef>
              <a:spcAft>
                <a:spcPts val="0"/>
              </a:spcAft>
              <a:buNone/>
            </a:pPr>
            <a:r>
              <a:rPr lang="en-CA" sz="1600" dirty="0">
                <a:solidFill>
                  <a:srgbClr val="833C0B"/>
                </a:solidFill>
                <a:latin typeface="Calibri"/>
                <a:ea typeface="Calibri"/>
                <a:cs typeface="Calibri"/>
                <a:sym typeface="Calibri"/>
              </a:rPr>
              <a:t>- Have mercy on us.</a:t>
            </a:r>
            <a:endParaRPr dirty="0"/>
          </a:p>
          <a:p>
            <a:pPr marL="0" marR="0" lvl="0" indent="0" algn="l" rtl="0">
              <a:spcBef>
                <a:spcPts val="0"/>
              </a:spcBef>
              <a:spcAft>
                <a:spcPts val="0"/>
              </a:spcAft>
              <a:buNone/>
            </a:pPr>
            <a:endParaRPr sz="1600" dirty="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dirty="0">
                <a:solidFill>
                  <a:srgbClr val="833C0B"/>
                </a:solidFill>
                <a:latin typeface="Calibri"/>
                <a:ea typeface="Calibri"/>
                <a:cs typeface="Calibri"/>
                <a:sym typeface="Calibri"/>
              </a:rPr>
              <a:t>Holy Trinity, one God</a:t>
            </a:r>
            <a:endParaRPr dirty="0"/>
          </a:p>
          <a:p>
            <a:pPr marL="0" marR="0" lvl="0" indent="0" algn="l" rtl="0">
              <a:spcBef>
                <a:spcPts val="0"/>
              </a:spcBef>
              <a:spcAft>
                <a:spcPts val="0"/>
              </a:spcAft>
              <a:buNone/>
            </a:pPr>
            <a:r>
              <a:rPr lang="en-CA" sz="1600" dirty="0">
                <a:solidFill>
                  <a:srgbClr val="833C0B"/>
                </a:solidFill>
                <a:latin typeface="Calibri"/>
                <a:ea typeface="Calibri"/>
                <a:cs typeface="Calibri"/>
                <a:sym typeface="Calibri"/>
              </a:rPr>
              <a:t>- Have mercy on us.</a:t>
            </a:r>
            <a:endParaRPr dirty="0"/>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449" name="Google Shape;449;p57"/>
          <p:cNvSpPr txBox="1"/>
          <p:nvPr/>
        </p:nvSpPr>
        <p:spPr>
          <a:xfrm flipH="1">
            <a:off x="4788614" y="504589"/>
            <a:ext cx="2953517" cy="683264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600" dirty="0">
                <a:solidFill>
                  <a:srgbClr val="833C0B"/>
                </a:solidFill>
                <a:latin typeface="Calibri"/>
                <a:ea typeface="Calibri"/>
                <a:cs typeface="Calibri"/>
                <a:sym typeface="Calibri"/>
              </a:rPr>
              <a:t>Holy Mary</a:t>
            </a:r>
            <a:endParaRPr dirty="0"/>
          </a:p>
          <a:p>
            <a:pPr marL="0" marR="0" lvl="0" indent="0" algn="l" rtl="0">
              <a:spcBef>
                <a:spcPts val="0"/>
              </a:spcBef>
              <a:spcAft>
                <a:spcPts val="0"/>
              </a:spcAft>
              <a:buNone/>
            </a:pPr>
            <a:r>
              <a:rPr lang="en-CA" sz="1600" dirty="0">
                <a:solidFill>
                  <a:srgbClr val="833C0B"/>
                </a:solidFill>
                <a:latin typeface="Calibri"/>
                <a:ea typeface="Calibri"/>
                <a:cs typeface="Calibri"/>
                <a:sym typeface="Calibri"/>
              </a:rPr>
              <a:t>- Pray for us</a:t>
            </a:r>
            <a:endParaRPr dirty="0"/>
          </a:p>
          <a:p>
            <a:pPr marL="0" marR="0" lvl="0" indent="0" algn="l" rtl="0">
              <a:spcBef>
                <a:spcPts val="0"/>
              </a:spcBef>
              <a:spcAft>
                <a:spcPts val="0"/>
              </a:spcAft>
              <a:buNone/>
            </a:pPr>
            <a:endParaRPr sz="1600" dirty="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dirty="0">
                <a:solidFill>
                  <a:srgbClr val="833C0B"/>
                </a:solidFill>
                <a:latin typeface="Calibri"/>
                <a:ea typeface="Calibri"/>
                <a:cs typeface="Calibri"/>
                <a:sym typeface="Calibri"/>
              </a:rPr>
              <a:t>Mother of God</a:t>
            </a:r>
            <a:endParaRPr dirty="0"/>
          </a:p>
          <a:p>
            <a:pPr marL="0" marR="0" lvl="0" indent="0" algn="l" rtl="0">
              <a:spcBef>
                <a:spcPts val="0"/>
              </a:spcBef>
              <a:spcAft>
                <a:spcPts val="0"/>
              </a:spcAft>
              <a:buNone/>
            </a:pPr>
            <a:r>
              <a:rPr lang="en-CA" sz="1600" dirty="0">
                <a:solidFill>
                  <a:srgbClr val="833C0B"/>
                </a:solidFill>
                <a:latin typeface="Calibri"/>
                <a:ea typeface="Calibri"/>
                <a:cs typeface="Calibri"/>
                <a:sym typeface="Calibri"/>
              </a:rPr>
              <a:t>-Pray for us</a:t>
            </a:r>
            <a:endParaRPr dirty="0"/>
          </a:p>
          <a:p>
            <a:pPr marL="0" marR="0" lvl="0" indent="0" algn="l" rtl="0">
              <a:spcBef>
                <a:spcPts val="0"/>
              </a:spcBef>
              <a:spcAft>
                <a:spcPts val="0"/>
              </a:spcAft>
              <a:buNone/>
            </a:pPr>
            <a:endParaRPr sz="1600" dirty="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dirty="0">
                <a:solidFill>
                  <a:srgbClr val="833C0B"/>
                </a:solidFill>
                <a:latin typeface="Calibri"/>
                <a:ea typeface="Calibri"/>
                <a:cs typeface="Calibri"/>
                <a:sym typeface="Calibri"/>
              </a:rPr>
              <a:t>Saint Joseph</a:t>
            </a:r>
            <a:endParaRPr dirty="0"/>
          </a:p>
          <a:p>
            <a:pPr marL="0" marR="0" lvl="0" indent="0" algn="l" rtl="0">
              <a:spcBef>
                <a:spcPts val="0"/>
              </a:spcBef>
              <a:spcAft>
                <a:spcPts val="0"/>
              </a:spcAft>
              <a:buNone/>
            </a:pPr>
            <a:r>
              <a:rPr lang="en-CA" sz="1600" dirty="0">
                <a:solidFill>
                  <a:srgbClr val="833C0B"/>
                </a:solidFill>
                <a:latin typeface="Calibri"/>
                <a:ea typeface="Calibri"/>
                <a:cs typeface="Calibri"/>
                <a:sym typeface="Calibri"/>
              </a:rPr>
              <a:t>- Pray for us</a:t>
            </a:r>
            <a:endParaRPr dirty="0"/>
          </a:p>
          <a:p>
            <a:pPr marL="0" marR="0" lvl="0" indent="0" algn="l" rtl="0">
              <a:spcBef>
                <a:spcPts val="0"/>
              </a:spcBef>
              <a:spcAft>
                <a:spcPts val="0"/>
              </a:spcAft>
              <a:buNone/>
            </a:pPr>
            <a:endParaRPr sz="1600" dirty="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dirty="0">
                <a:solidFill>
                  <a:srgbClr val="833C0B"/>
                </a:solidFill>
                <a:latin typeface="Calibri"/>
                <a:ea typeface="Calibri"/>
                <a:cs typeface="Calibri"/>
                <a:sym typeface="Calibri"/>
              </a:rPr>
              <a:t>Saint Anne</a:t>
            </a:r>
            <a:endParaRPr dirty="0"/>
          </a:p>
          <a:p>
            <a:pPr marL="0" marR="0" lvl="0" indent="0" algn="l" rtl="0">
              <a:spcBef>
                <a:spcPts val="0"/>
              </a:spcBef>
              <a:spcAft>
                <a:spcPts val="0"/>
              </a:spcAft>
              <a:buNone/>
            </a:pPr>
            <a:r>
              <a:rPr lang="en-CA" sz="1600" dirty="0">
                <a:solidFill>
                  <a:srgbClr val="833C0B"/>
                </a:solidFill>
                <a:latin typeface="Calibri"/>
                <a:ea typeface="Calibri"/>
                <a:cs typeface="Calibri"/>
                <a:sym typeface="Calibri"/>
              </a:rPr>
              <a:t>- Pray for us</a:t>
            </a:r>
            <a:endParaRPr dirty="0"/>
          </a:p>
          <a:p>
            <a:pPr marL="0" marR="0" lvl="0" indent="0" algn="l" rtl="0">
              <a:spcBef>
                <a:spcPts val="0"/>
              </a:spcBef>
              <a:spcAft>
                <a:spcPts val="0"/>
              </a:spcAft>
              <a:buNone/>
            </a:pPr>
            <a:endParaRPr sz="1600" dirty="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dirty="0">
                <a:solidFill>
                  <a:srgbClr val="833C0B"/>
                </a:solidFill>
                <a:latin typeface="Calibri"/>
                <a:ea typeface="Calibri"/>
                <a:cs typeface="Calibri"/>
                <a:sym typeface="Calibri"/>
              </a:rPr>
              <a:t>Saint Francis</a:t>
            </a:r>
            <a:endParaRPr dirty="0"/>
          </a:p>
          <a:p>
            <a:pPr marL="0" marR="0" lvl="0" indent="0" algn="l" rtl="0">
              <a:spcBef>
                <a:spcPts val="0"/>
              </a:spcBef>
              <a:spcAft>
                <a:spcPts val="0"/>
              </a:spcAft>
              <a:buNone/>
            </a:pPr>
            <a:r>
              <a:rPr lang="en-CA" sz="1600" dirty="0">
                <a:solidFill>
                  <a:srgbClr val="833C0B"/>
                </a:solidFill>
                <a:latin typeface="Calibri"/>
                <a:ea typeface="Calibri"/>
                <a:cs typeface="Calibri"/>
                <a:sym typeface="Calibri"/>
              </a:rPr>
              <a:t>- Pray for us</a:t>
            </a:r>
            <a:endParaRPr dirty="0"/>
          </a:p>
          <a:p>
            <a:pPr marL="0" marR="0" lvl="0" indent="0" algn="l" rtl="0">
              <a:spcBef>
                <a:spcPts val="0"/>
              </a:spcBef>
              <a:spcAft>
                <a:spcPts val="0"/>
              </a:spcAft>
              <a:buNone/>
            </a:pPr>
            <a:endParaRPr sz="1600" dirty="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dirty="0">
                <a:solidFill>
                  <a:srgbClr val="833C0B"/>
                </a:solidFill>
                <a:latin typeface="Calibri"/>
                <a:ea typeface="Calibri"/>
                <a:cs typeface="Calibri"/>
                <a:sym typeface="Calibri"/>
              </a:rPr>
              <a:t>Saint Claire</a:t>
            </a:r>
            <a:endParaRPr dirty="0"/>
          </a:p>
          <a:p>
            <a:pPr marL="0" marR="0" lvl="0" indent="0" algn="l" rtl="0">
              <a:spcBef>
                <a:spcPts val="0"/>
              </a:spcBef>
              <a:spcAft>
                <a:spcPts val="0"/>
              </a:spcAft>
              <a:buNone/>
            </a:pPr>
            <a:r>
              <a:rPr lang="en-CA" sz="1600" dirty="0">
                <a:solidFill>
                  <a:srgbClr val="833C0B"/>
                </a:solidFill>
                <a:latin typeface="Calibri"/>
                <a:ea typeface="Calibri"/>
                <a:cs typeface="Calibri"/>
                <a:sym typeface="Calibri"/>
              </a:rPr>
              <a:t>- Pray for us.</a:t>
            </a:r>
            <a:endParaRPr dirty="0"/>
          </a:p>
          <a:p>
            <a:pPr marL="0" marR="0" lvl="0" indent="0" algn="l" rtl="0">
              <a:spcBef>
                <a:spcPts val="0"/>
              </a:spcBef>
              <a:spcAft>
                <a:spcPts val="0"/>
              </a:spcAft>
              <a:buNone/>
            </a:pPr>
            <a:endParaRPr sz="1600" dirty="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dirty="0">
                <a:solidFill>
                  <a:srgbClr val="833C0B"/>
                </a:solidFill>
                <a:latin typeface="Calibri"/>
                <a:ea typeface="Calibri"/>
                <a:cs typeface="Calibri"/>
                <a:sym typeface="Calibri"/>
              </a:rPr>
              <a:t>Saint Ferdinand III of Castille</a:t>
            </a:r>
            <a:endParaRPr dirty="0"/>
          </a:p>
          <a:p>
            <a:pPr marL="0" marR="0" lvl="0" indent="0" algn="l" rtl="0">
              <a:spcBef>
                <a:spcPts val="0"/>
              </a:spcBef>
              <a:spcAft>
                <a:spcPts val="0"/>
              </a:spcAft>
              <a:buNone/>
            </a:pPr>
            <a:r>
              <a:rPr lang="en-CA" sz="1600" dirty="0">
                <a:solidFill>
                  <a:srgbClr val="833C0B"/>
                </a:solidFill>
                <a:latin typeface="Calibri"/>
                <a:ea typeface="Calibri"/>
                <a:cs typeface="Calibri"/>
                <a:sym typeface="Calibri"/>
              </a:rPr>
              <a:t>- Pray for us</a:t>
            </a:r>
            <a:endParaRPr dirty="0"/>
          </a:p>
          <a:p>
            <a:pPr marL="0" marR="0" lvl="0" indent="0" algn="l" rtl="0">
              <a:spcBef>
                <a:spcPts val="0"/>
              </a:spcBef>
              <a:spcAft>
                <a:spcPts val="0"/>
              </a:spcAft>
              <a:buNone/>
            </a:pPr>
            <a:endParaRPr sz="1600" dirty="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dirty="0">
                <a:solidFill>
                  <a:srgbClr val="833C0B"/>
                </a:solidFill>
                <a:latin typeface="Calibri"/>
                <a:ea typeface="Calibri"/>
                <a:cs typeface="Calibri"/>
                <a:sym typeface="Calibri"/>
              </a:rPr>
              <a:t>Saint Zita of Lucca</a:t>
            </a:r>
            <a:endParaRPr dirty="0"/>
          </a:p>
          <a:p>
            <a:pPr marL="0" marR="0" lvl="0" indent="0" algn="l" rtl="0">
              <a:spcBef>
                <a:spcPts val="0"/>
              </a:spcBef>
              <a:spcAft>
                <a:spcPts val="0"/>
              </a:spcAft>
              <a:buNone/>
            </a:pPr>
            <a:r>
              <a:rPr lang="en-CA" sz="1600" dirty="0">
                <a:solidFill>
                  <a:srgbClr val="833C0B"/>
                </a:solidFill>
                <a:latin typeface="Calibri"/>
                <a:ea typeface="Calibri"/>
                <a:cs typeface="Calibri"/>
                <a:sym typeface="Calibri"/>
              </a:rPr>
              <a:t>- Pray for us</a:t>
            </a:r>
            <a:endParaRPr dirty="0"/>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450" name="Google Shape;450;p57"/>
          <p:cNvSpPr txBox="1"/>
          <p:nvPr/>
        </p:nvSpPr>
        <p:spPr>
          <a:xfrm flipH="1">
            <a:off x="8264700" y="504589"/>
            <a:ext cx="3105474" cy="28623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600" dirty="0">
                <a:solidFill>
                  <a:srgbClr val="833C0B"/>
                </a:solidFill>
                <a:latin typeface="Calibri"/>
                <a:ea typeface="Calibri"/>
                <a:cs typeface="Calibri"/>
                <a:sym typeface="Calibri"/>
              </a:rPr>
              <a:t>Saint Anna Schaeffer</a:t>
            </a:r>
            <a:endParaRPr dirty="0"/>
          </a:p>
          <a:p>
            <a:pPr marL="0" marR="0" lvl="0" indent="0" algn="l" rtl="0">
              <a:spcBef>
                <a:spcPts val="0"/>
              </a:spcBef>
              <a:spcAft>
                <a:spcPts val="0"/>
              </a:spcAft>
              <a:buNone/>
            </a:pPr>
            <a:r>
              <a:rPr lang="en-CA" sz="1600" dirty="0">
                <a:solidFill>
                  <a:srgbClr val="833C0B"/>
                </a:solidFill>
                <a:latin typeface="Calibri"/>
                <a:ea typeface="Calibri"/>
                <a:cs typeface="Calibri"/>
                <a:sym typeface="Calibri"/>
              </a:rPr>
              <a:t>- Pray for us</a:t>
            </a:r>
            <a:endParaRPr dirty="0"/>
          </a:p>
          <a:p>
            <a:pPr marL="0" marR="0" lvl="0" indent="0" algn="l" rtl="0">
              <a:spcBef>
                <a:spcPts val="0"/>
              </a:spcBef>
              <a:spcAft>
                <a:spcPts val="0"/>
              </a:spcAft>
              <a:buNone/>
            </a:pPr>
            <a:endParaRPr sz="1600" dirty="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dirty="0">
                <a:solidFill>
                  <a:srgbClr val="833C0B"/>
                </a:solidFill>
                <a:latin typeface="Calibri"/>
                <a:ea typeface="Calibri"/>
                <a:cs typeface="Calibri"/>
                <a:sym typeface="Calibri"/>
              </a:rPr>
              <a:t>Saint Rose of </a:t>
            </a:r>
            <a:r>
              <a:rPr lang="en-CA" sz="1600" dirty="0" err="1">
                <a:solidFill>
                  <a:srgbClr val="833C0B"/>
                </a:solidFill>
                <a:latin typeface="Calibri"/>
                <a:ea typeface="Calibri"/>
                <a:cs typeface="Calibri"/>
                <a:sym typeface="Calibri"/>
              </a:rPr>
              <a:t>Vitebro</a:t>
            </a:r>
            <a:endParaRPr sz="1600" dirty="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dirty="0">
                <a:solidFill>
                  <a:srgbClr val="833C0B"/>
                </a:solidFill>
                <a:latin typeface="Calibri"/>
                <a:ea typeface="Calibri"/>
                <a:cs typeface="Calibri"/>
                <a:sym typeface="Calibri"/>
              </a:rPr>
              <a:t>- Pray for us</a:t>
            </a:r>
            <a:endParaRPr dirty="0"/>
          </a:p>
          <a:p>
            <a:pPr marL="0" marR="0" lvl="0" indent="0" algn="l" rtl="0">
              <a:spcBef>
                <a:spcPts val="0"/>
              </a:spcBef>
              <a:spcAft>
                <a:spcPts val="0"/>
              </a:spcAft>
              <a:buNone/>
            </a:pPr>
            <a:endParaRPr sz="1600" dirty="0">
              <a:solidFill>
                <a:srgbClr val="833C0B"/>
              </a:solidFill>
              <a:latin typeface="Calibri"/>
              <a:ea typeface="Calibri"/>
              <a:cs typeface="Calibri"/>
              <a:sym typeface="Calibri"/>
            </a:endParaRPr>
          </a:p>
          <a:p>
            <a:pPr marL="0" marR="0" lvl="0" indent="0" algn="l" rtl="0">
              <a:spcBef>
                <a:spcPts val="0"/>
              </a:spcBef>
              <a:spcAft>
                <a:spcPts val="0"/>
              </a:spcAft>
              <a:buNone/>
            </a:pPr>
            <a:r>
              <a:rPr lang="en-CA" sz="1600" dirty="0">
                <a:solidFill>
                  <a:srgbClr val="833C0B"/>
                </a:solidFill>
                <a:latin typeface="Calibri"/>
                <a:ea typeface="Calibri"/>
                <a:cs typeface="Calibri"/>
                <a:sym typeface="Calibri"/>
              </a:rPr>
              <a:t>Saint Thomas Moore</a:t>
            </a:r>
            <a:endParaRPr dirty="0"/>
          </a:p>
          <a:p>
            <a:pPr marL="0" marR="0" lvl="0" indent="0" algn="l" rtl="0">
              <a:spcBef>
                <a:spcPts val="0"/>
              </a:spcBef>
              <a:spcAft>
                <a:spcPts val="0"/>
              </a:spcAft>
              <a:buNone/>
            </a:pPr>
            <a:r>
              <a:rPr lang="en-CA" sz="1600" dirty="0">
                <a:solidFill>
                  <a:srgbClr val="833C0B"/>
                </a:solidFill>
                <a:latin typeface="Calibri"/>
                <a:ea typeface="Calibri"/>
                <a:cs typeface="Calibri"/>
                <a:sym typeface="Calibri"/>
              </a:rPr>
              <a:t>- Pray for us</a:t>
            </a:r>
            <a:endParaRPr dirty="0"/>
          </a:p>
          <a:p>
            <a:pPr marL="0" marR="0" lvl="0" indent="0" algn="l" rtl="0">
              <a:spcBef>
                <a:spcPts val="0"/>
              </a:spcBef>
              <a:spcAft>
                <a:spcPts val="0"/>
              </a:spcAft>
              <a:buNone/>
            </a:pPr>
            <a:endParaRPr sz="1600" dirty="0">
              <a:solidFill>
                <a:srgbClr val="833C0B"/>
              </a:solidFill>
              <a:latin typeface="Calibri"/>
              <a:ea typeface="Calibri"/>
              <a:cs typeface="Calibri"/>
              <a:sym typeface="Calibri"/>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58"/>
          <p:cNvSpPr txBox="1">
            <a:spLocks noGrp="1"/>
          </p:cNvSpPr>
          <p:nvPr>
            <p:ph type="body" idx="1"/>
          </p:nvPr>
        </p:nvSpPr>
        <p:spPr>
          <a:xfrm>
            <a:off x="418454" y="418455"/>
            <a:ext cx="11267268" cy="6044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None/>
            </a:pPr>
            <a:endParaRPr sz="3200">
              <a:solidFill>
                <a:srgbClr val="833C0B"/>
              </a:solidFill>
              <a:latin typeface="Calibri"/>
              <a:ea typeface="Calibri"/>
              <a:cs typeface="Calibri"/>
              <a:sym typeface="Calibri"/>
            </a:endParaRPr>
          </a:p>
          <a:p>
            <a:pPr marL="0" lvl="0" indent="0" algn="ctr" rtl="0">
              <a:lnSpc>
                <a:spcPct val="90000"/>
              </a:lnSpc>
              <a:spcBef>
                <a:spcPts val="1000"/>
              </a:spcBef>
              <a:spcAft>
                <a:spcPts val="0"/>
              </a:spcAft>
              <a:buClr>
                <a:schemeClr val="dk1"/>
              </a:buClr>
              <a:buSzPts val="5400"/>
              <a:buNone/>
            </a:pPr>
            <a:endParaRPr sz="5400" b="1">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3200"/>
              <a:buNone/>
            </a:pPr>
            <a:endParaRPr sz="3200">
              <a:solidFill>
                <a:srgbClr val="833C0B"/>
              </a:solidFill>
              <a:latin typeface="Calibri"/>
              <a:ea typeface="Calibri"/>
              <a:cs typeface="Calibri"/>
              <a:sym typeface="Calibri"/>
            </a:endParaRPr>
          </a:p>
        </p:txBody>
      </p:sp>
      <p:sp>
        <p:nvSpPr>
          <p:cNvPr id="456" name="Google Shape;456;p58"/>
          <p:cNvSpPr txBox="1"/>
          <p:nvPr/>
        </p:nvSpPr>
        <p:spPr>
          <a:xfrm flipH="1">
            <a:off x="418453" y="723037"/>
            <a:ext cx="10920106" cy="30469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3200" dirty="0">
              <a:solidFill>
                <a:srgbClr val="833C0B"/>
              </a:solidFill>
              <a:latin typeface="Calibri"/>
              <a:ea typeface="Calibri"/>
              <a:cs typeface="Calibri"/>
              <a:sym typeface="Calibri"/>
            </a:endParaRPr>
          </a:p>
          <a:p>
            <a:pPr marL="0" marR="0" lvl="0" indent="0" algn="l" rtl="0">
              <a:spcBef>
                <a:spcPts val="0"/>
              </a:spcBef>
              <a:spcAft>
                <a:spcPts val="0"/>
              </a:spcAft>
              <a:buNone/>
            </a:pPr>
            <a:r>
              <a:rPr lang="en-CA" sz="3200" dirty="0">
                <a:solidFill>
                  <a:srgbClr val="833C0B"/>
                </a:solidFill>
                <a:latin typeface="Calibri"/>
                <a:ea typeface="Calibri"/>
                <a:cs typeface="Calibri"/>
                <a:sym typeface="Calibri"/>
              </a:rPr>
              <a:t>Grant, we beseech Thee, O Lord God, unto us thy servants, that we may rejoice in continual health of mind and body, and by the glorious intercession of the Blessed Mary, ever Virgin, may be delivered from present sadness, and enter into the joy of thine eternal gladness. Through Christ our Lord. Amen</a:t>
            </a:r>
            <a:endParaRPr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pic>
        <p:nvPicPr>
          <p:cNvPr id="461" name="Google Shape;461;p59"/>
          <p:cNvPicPr preferRelativeResize="0">
            <a:picLocks noGrp="1"/>
          </p:cNvPicPr>
          <p:nvPr>
            <p:ph type="body" idx="1"/>
          </p:nvPr>
        </p:nvPicPr>
        <p:blipFill rotWithShape="1">
          <a:blip r:embed="rId3">
            <a:alphaModFix/>
          </a:blip>
          <a:srcRect/>
          <a:stretch/>
        </p:blipFill>
        <p:spPr>
          <a:xfrm>
            <a:off x="335700" y="0"/>
            <a:ext cx="4167475" cy="5779050"/>
          </a:xfrm>
          <a:prstGeom prst="rect">
            <a:avLst/>
          </a:prstGeom>
          <a:noFill/>
          <a:ln>
            <a:noFill/>
          </a:ln>
        </p:spPr>
      </p:pic>
      <p:sp>
        <p:nvSpPr>
          <p:cNvPr id="462" name="Google Shape;462;p59"/>
          <p:cNvSpPr txBox="1"/>
          <p:nvPr/>
        </p:nvSpPr>
        <p:spPr>
          <a:xfrm>
            <a:off x="4832700" y="809475"/>
            <a:ext cx="7023600" cy="4278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CA" sz="4200">
                <a:solidFill>
                  <a:srgbClr val="833C0B"/>
                </a:solidFill>
                <a:latin typeface="Algerian"/>
                <a:ea typeface="Algerian"/>
                <a:cs typeface="Algerian"/>
                <a:sym typeface="Algerian"/>
              </a:rPr>
              <a:t>Feast of</a:t>
            </a:r>
            <a:r>
              <a:rPr lang="en-CA" sz="4800">
                <a:solidFill>
                  <a:srgbClr val="833C0B"/>
                </a:solidFill>
                <a:latin typeface="Algerian"/>
                <a:ea typeface="Algerian"/>
                <a:cs typeface="Algerian"/>
                <a:sym typeface="Algerian"/>
              </a:rPr>
              <a:t> </a:t>
            </a:r>
            <a:endParaRPr sz="4800">
              <a:solidFill>
                <a:srgbClr val="833C0B"/>
              </a:solidFill>
              <a:latin typeface="Algerian"/>
              <a:ea typeface="Algerian"/>
              <a:cs typeface="Algerian"/>
              <a:sym typeface="Algerian"/>
            </a:endParaRPr>
          </a:p>
          <a:p>
            <a:pPr marL="0" marR="0" lvl="0" indent="0" algn="ctr" rtl="0">
              <a:spcBef>
                <a:spcPts val="0"/>
              </a:spcBef>
              <a:spcAft>
                <a:spcPts val="0"/>
              </a:spcAft>
              <a:buNone/>
            </a:pPr>
            <a:r>
              <a:rPr lang="en-CA" sz="4200">
                <a:solidFill>
                  <a:srgbClr val="833C0B"/>
                </a:solidFill>
                <a:latin typeface="Algerian"/>
                <a:ea typeface="Algerian"/>
                <a:cs typeface="Algerian"/>
                <a:sym typeface="Algerian"/>
              </a:rPr>
              <a:t>Our Lady of The  Angels   </a:t>
            </a:r>
            <a:endParaRPr sz="4200"/>
          </a:p>
          <a:p>
            <a:pPr marL="0" marR="0" lvl="0" indent="0" algn="ctr" rtl="0">
              <a:spcBef>
                <a:spcPts val="0"/>
              </a:spcBef>
              <a:spcAft>
                <a:spcPts val="0"/>
              </a:spcAft>
              <a:buNone/>
            </a:pPr>
            <a:endParaRPr sz="4200">
              <a:solidFill>
                <a:srgbClr val="833C0B"/>
              </a:solidFill>
              <a:latin typeface="Algerian"/>
              <a:ea typeface="Algerian"/>
              <a:cs typeface="Algerian"/>
              <a:sym typeface="Algerian"/>
            </a:endParaRPr>
          </a:p>
          <a:p>
            <a:pPr marL="0" marR="0" lvl="0" indent="0" algn="ctr" rtl="0">
              <a:spcBef>
                <a:spcPts val="0"/>
              </a:spcBef>
              <a:spcAft>
                <a:spcPts val="0"/>
              </a:spcAft>
              <a:buNone/>
            </a:pPr>
            <a:r>
              <a:rPr lang="en-CA" sz="4400" baseline="30000">
                <a:solidFill>
                  <a:srgbClr val="833C0B"/>
                </a:solidFill>
                <a:latin typeface="Algerian"/>
                <a:ea typeface="Algerian"/>
                <a:cs typeface="Algerian"/>
                <a:sym typeface="Algerian"/>
              </a:rPr>
              <a:t>Franciscan Crown rosary &amp; vespers</a:t>
            </a:r>
            <a:endParaRPr/>
          </a:p>
          <a:p>
            <a:pPr marL="0" marR="0" lvl="0" indent="0" algn="ctr" rtl="0">
              <a:spcBef>
                <a:spcPts val="0"/>
              </a:spcBef>
              <a:spcAft>
                <a:spcPts val="0"/>
              </a:spcAft>
              <a:buNone/>
            </a:pPr>
            <a:r>
              <a:rPr lang="en-CA" sz="4400" baseline="30000">
                <a:solidFill>
                  <a:srgbClr val="833C0B"/>
                </a:solidFill>
                <a:latin typeface="Algerian"/>
                <a:ea typeface="Algerian"/>
                <a:cs typeface="Algerian"/>
                <a:sym typeface="Algerian"/>
              </a:rPr>
              <a:t>august 2, 2026</a:t>
            </a:r>
            <a:endParaRPr/>
          </a:p>
          <a:p>
            <a:pPr marL="0" marR="0" lvl="0" indent="0" algn="ctr" rtl="0">
              <a:spcBef>
                <a:spcPts val="0"/>
              </a:spcBef>
              <a:spcAft>
                <a:spcPts val="0"/>
              </a:spcAft>
              <a:buNone/>
            </a:pPr>
            <a:r>
              <a:rPr lang="en-CA" sz="2800" baseline="30000">
                <a:solidFill>
                  <a:srgbClr val="833C0B"/>
                </a:solidFill>
                <a:latin typeface="Algerian"/>
                <a:ea typeface="Algerian"/>
                <a:cs typeface="Algerian"/>
                <a:sym typeface="Algerian"/>
              </a:rPr>
              <a:t>special Intention: peace in the world</a:t>
            </a:r>
            <a:r>
              <a:rPr lang="en-CA" sz="2800">
                <a:solidFill>
                  <a:srgbClr val="833C0B"/>
                </a:solidFill>
                <a:latin typeface="Algerian"/>
                <a:ea typeface="Algerian"/>
                <a:cs typeface="Algerian"/>
                <a:sym typeface="Algerian"/>
              </a:rPr>
              <a:t> </a:t>
            </a:r>
            <a:endParaRPr/>
          </a:p>
          <a:p>
            <a:pPr marL="0" marR="0" lvl="0" indent="0" algn="ctr" rtl="0">
              <a:spcBef>
                <a:spcPts val="0"/>
              </a:spcBef>
              <a:spcAft>
                <a:spcPts val="0"/>
              </a:spcAft>
              <a:buNone/>
            </a:pPr>
            <a:endParaRPr sz="2400">
              <a:solidFill>
                <a:srgbClr val="833C0B"/>
              </a:solidFill>
              <a:latin typeface="Algerian"/>
              <a:ea typeface="Algerian"/>
              <a:cs typeface="Algerian"/>
              <a:sym typeface="Algerian"/>
            </a:endParaRPr>
          </a:p>
        </p:txBody>
      </p:sp>
      <p:sp>
        <p:nvSpPr>
          <p:cNvPr id="463" name="Google Shape;463;p59"/>
          <p:cNvSpPr txBox="1"/>
          <p:nvPr/>
        </p:nvSpPr>
        <p:spPr>
          <a:xfrm>
            <a:off x="1007392" y="5950685"/>
            <a:ext cx="319265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800" dirty="0">
                <a:solidFill>
                  <a:srgbClr val="833C0B"/>
                </a:solidFill>
                <a:latin typeface="Calibri"/>
                <a:ea typeface="Calibri"/>
                <a:cs typeface="Calibri"/>
                <a:sym typeface="Calibri"/>
              </a:rPr>
              <a:t>Vision of St. Francis of Assisi</a:t>
            </a:r>
            <a:endParaRPr dirty="0"/>
          </a:p>
          <a:p>
            <a:pPr marL="0" marR="0" lvl="0" indent="0" algn="l" rtl="0">
              <a:spcBef>
                <a:spcPts val="0"/>
              </a:spcBef>
              <a:spcAft>
                <a:spcPts val="0"/>
              </a:spcAft>
              <a:buNone/>
            </a:pPr>
            <a:r>
              <a:rPr lang="en-CA" sz="1800" dirty="0">
                <a:solidFill>
                  <a:srgbClr val="833C0B"/>
                </a:solidFill>
                <a:latin typeface="Calibri"/>
                <a:ea typeface="Calibri"/>
                <a:cs typeface="Calibri"/>
                <a:sym typeface="Calibri"/>
              </a:rPr>
              <a:t>by Vincente </a:t>
            </a:r>
            <a:r>
              <a:rPr lang="en-CA" sz="1800" dirty="0" err="1">
                <a:solidFill>
                  <a:srgbClr val="833C0B"/>
                </a:solidFill>
                <a:latin typeface="Calibri"/>
                <a:ea typeface="Calibri"/>
                <a:cs typeface="Calibri"/>
                <a:sym typeface="Calibri"/>
              </a:rPr>
              <a:t>Carducho</a:t>
            </a:r>
            <a:r>
              <a:rPr lang="en-CA" sz="1800" dirty="0">
                <a:solidFill>
                  <a:srgbClr val="833C0B"/>
                </a:solidFill>
                <a:latin typeface="Calibri"/>
                <a:ea typeface="Calibri"/>
                <a:cs typeface="Calibri"/>
                <a:sym typeface="Calibri"/>
              </a:rPr>
              <a:t> – 1631</a:t>
            </a:r>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6"/>
          <p:cNvSpPr txBox="1">
            <a:spLocks noGrp="1"/>
          </p:cNvSpPr>
          <p:nvPr>
            <p:ph type="body" idx="1"/>
          </p:nvPr>
        </p:nvSpPr>
        <p:spPr>
          <a:xfrm>
            <a:off x="418454" y="418455"/>
            <a:ext cx="11267268" cy="6044338"/>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833C0B"/>
              </a:buClr>
              <a:buSzPts val="3200"/>
              <a:buNone/>
            </a:pPr>
            <a:r>
              <a:rPr lang="en-CA" sz="3200" b="1">
                <a:solidFill>
                  <a:srgbClr val="833C0B"/>
                </a:solidFill>
                <a:latin typeface="Calibri"/>
                <a:ea typeface="Calibri"/>
                <a:cs typeface="Calibri"/>
                <a:sym typeface="Calibri"/>
              </a:rPr>
              <a:t>Sorrowful Mysteries</a:t>
            </a:r>
            <a:endParaRPr/>
          </a:p>
          <a:p>
            <a:pPr marL="0" lvl="0" indent="0" algn="l" rtl="0">
              <a:lnSpc>
                <a:spcPct val="90000"/>
              </a:lnSpc>
              <a:spcBef>
                <a:spcPts val="1000"/>
              </a:spcBef>
              <a:spcAft>
                <a:spcPts val="0"/>
              </a:spcAft>
              <a:buClr>
                <a:srgbClr val="833C0B"/>
              </a:buClr>
              <a:buSzPts val="2800"/>
              <a:buNone/>
            </a:pPr>
            <a:r>
              <a:rPr lang="en-CA">
                <a:solidFill>
                  <a:srgbClr val="833C0B"/>
                </a:solidFill>
                <a:latin typeface="Calibri"/>
                <a:ea typeface="Calibri"/>
                <a:cs typeface="Calibri"/>
                <a:sym typeface="Calibri"/>
              </a:rPr>
              <a:t>In the name of the Father and the son and of the Holy Spirit.</a:t>
            </a:r>
            <a:endParaRPr/>
          </a:p>
          <a:p>
            <a:pPr marL="0" lvl="0" indent="0" algn="l" rtl="0">
              <a:lnSpc>
                <a:spcPct val="90000"/>
              </a:lnSpc>
              <a:spcBef>
                <a:spcPts val="1000"/>
              </a:spcBef>
              <a:spcAft>
                <a:spcPts val="0"/>
              </a:spcAft>
              <a:buClr>
                <a:srgbClr val="833C0B"/>
              </a:buClr>
              <a:buSzPts val="2800"/>
              <a:buNone/>
            </a:pPr>
            <a:r>
              <a:rPr lang="en-CA" b="1">
                <a:solidFill>
                  <a:srgbClr val="833C0B"/>
                </a:solidFill>
                <a:latin typeface="Calibri"/>
                <a:ea typeface="Calibri"/>
                <a:cs typeface="Calibri"/>
                <a:sym typeface="Calibri"/>
              </a:rPr>
              <a:t>Apostles Creed:</a:t>
            </a:r>
            <a:endParaRPr/>
          </a:p>
          <a:p>
            <a:pPr marL="0" lvl="0" indent="0" algn="l" rtl="0">
              <a:lnSpc>
                <a:spcPct val="90000"/>
              </a:lnSpc>
              <a:spcBef>
                <a:spcPts val="1000"/>
              </a:spcBef>
              <a:spcAft>
                <a:spcPts val="0"/>
              </a:spcAft>
              <a:buClr>
                <a:srgbClr val="833C0B"/>
              </a:buClr>
              <a:buSzPts val="2800"/>
              <a:buNone/>
            </a:pPr>
            <a:r>
              <a:rPr lang="en-CA">
                <a:solidFill>
                  <a:srgbClr val="833C0B"/>
                </a:solidFill>
                <a:latin typeface="Calibri"/>
                <a:ea typeface="Calibri"/>
                <a:cs typeface="Calibri"/>
                <a:sym typeface="Calibri"/>
              </a:rPr>
              <a:t>I believe in God, the Father Almighty, creator of heaven and earth and in Jesus Christ his only begotten Son, our Lord, who was conceived by the Holy Spirit, born of the Virgin Mary, suffered under Pontius Pilate, was crucified died and was buried. He descended into hell, on the third day he rose again from the dead, he ascended into heaven, and is seated at the right hand of God, the Father Almighty, from there he will come to judge the living and the dead. </a:t>
            </a:r>
            <a:endParaRPr/>
          </a:p>
          <a:p>
            <a:pPr marL="0" lvl="0" indent="0" algn="l" rtl="0">
              <a:lnSpc>
                <a:spcPct val="90000"/>
              </a:lnSpc>
              <a:spcBef>
                <a:spcPts val="1000"/>
              </a:spcBef>
              <a:spcAft>
                <a:spcPts val="0"/>
              </a:spcAft>
              <a:buClr>
                <a:srgbClr val="833C0B"/>
              </a:buClr>
              <a:buSzPts val="2800"/>
              <a:buNone/>
            </a:pPr>
            <a:r>
              <a:rPr lang="en-CA">
                <a:solidFill>
                  <a:srgbClr val="833C0B"/>
                </a:solidFill>
                <a:latin typeface="Calibri"/>
                <a:ea typeface="Calibri"/>
                <a:cs typeface="Calibri"/>
                <a:sym typeface="Calibri"/>
              </a:rPr>
              <a:t>- I believe in the Holy Spirit, the Holy Catholic Church, the communion of saints, the forgiveness of sins, the resurrection of the body and life everlasting. Amen. </a:t>
            </a:r>
            <a:endParaRPr/>
          </a:p>
          <a:p>
            <a:pPr marL="0" lvl="0" indent="0" algn="l" rtl="0">
              <a:lnSpc>
                <a:spcPct val="90000"/>
              </a:lnSpc>
              <a:spcBef>
                <a:spcPts val="1000"/>
              </a:spcBef>
              <a:spcAft>
                <a:spcPts val="0"/>
              </a:spcAft>
              <a:buClr>
                <a:schemeClr val="dk1"/>
              </a:buClr>
              <a:buSzPts val="3200"/>
              <a:buNone/>
            </a:pPr>
            <a:endParaRPr sz="3200">
              <a:solidFill>
                <a:srgbClr val="833C0B"/>
              </a:solidFill>
              <a:latin typeface="Calibri"/>
              <a:ea typeface="Calibri"/>
              <a:cs typeface="Calibri"/>
              <a:sym typeface="Calibri"/>
            </a:endParaRPr>
          </a:p>
          <a:p>
            <a:pPr marL="0" lvl="0" indent="0" algn="ctr" rtl="0">
              <a:lnSpc>
                <a:spcPct val="90000"/>
              </a:lnSpc>
              <a:spcBef>
                <a:spcPts val="1000"/>
              </a:spcBef>
              <a:spcAft>
                <a:spcPts val="0"/>
              </a:spcAft>
              <a:buClr>
                <a:schemeClr val="dk1"/>
              </a:buClr>
              <a:buSzPts val="5400"/>
              <a:buNone/>
            </a:pPr>
            <a:endParaRPr sz="5400" b="1">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3200"/>
              <a:buNone/>
            </a:pPr>
            <a:endParaRPr sz="3200">
              <a:solidFill>
                <a:srgbClr val="833C0B"/>
              </a:solidFill>
              <a:latin typeface="Calibri"/>
              <a:ea typeface="Calibri"/>
              <a:cs typeface="Calibri"/>
              <a:sym typeface="Calibri"/>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60"/>
          <p:cNvSpPr txBox="1">
            <a:spLocks noGrp="1"/>
          </p:cNvSpPr>
          <p:nvPr>
            <p:ph type="body" idx="1"/>
          </p:nvPr>
        </p:nvSpPr>
        <p:spPr>
          <a:xfrm>
            <a:off x="418454" y="369687"/>
            <a:ext cx="11267268" cy="6044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endParaRPr i="1">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3200"/>
              <a:buNone/>
            </a:pPr>
            <a:endParaRPr sz="3200">
              <a:solidFill>
                <a:srgbClr val="833C0B"/>
              </a:solidFill>
              <a:latin typeface="Calibri"/>
              <a:ea typeface="Calibri"/>
              <a:cs typeface="Calibri"/>
              <a:sym typeface="Calibri"/>
            </a:endParaRPr>
          </a:p>
          <a:p>
            <a:pPr marL="0" lvl="0" indent="0" algn="ctr" rtl="0">
              <a:lnSpc>
                <a:spcPct val="90000"/>
              </a:lnSpc>
              <a:spcBef>
                <a:spcPts val="1000"/>
              </a:spcBef>
              <a:spcAft>
                <a:spcPts val="0"/>
              </a:spcAft>
              <a:buClr>
                <a:schemeClr val="dk1"/>
              </a:buClr>
              <a:buSzPts val="5400"/>
              <a:buNone/>
            </a:pPr>
            <a:endParaRPr sz="5400" b="1">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3200"/>
              <a:buNone/>
            </a:pPr>
            <a:endParaRPr sz="3200">
              <a:solidFill>
                <a:srgbClr val="833C0B"/>
              </a:solidFill>
              <a:latin typeface="Calibri"/>
              <a:ea typeface="Calibri"/>
              <a:cs typeface="Calibri"/>
              <a:sym typeface="Calibri"/>
            </a:endParaRPr>
          </a:p>
        </p:txBody>
      </p:sp>
      <p:sp>
        <p:nvSpPr>
          <p:cNvPr id="469" name="Google Shape;469;p60"/>
          <p:cNvSpPr txBox="1"/>
          <p:nvPr/>
        </p:nvSpPr>
        <p:spPr>
          <a:xfrm flipH="1">
            <a:off x="1331907" y="559140"/>
            <a:ext cx="4925264" cy="6185027"/>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None/>
            </a:pPr>
            <a:r>
              <a:rPr lang="en-CA" sz="1800" b="1" dirty="0">
                <a:solidFill>
                  <a:srgbClr val="833C0B"/>
                </a:solidFill>
                <a:latin typeface="Calibri"/>
                <a:ea typeface="Calibri"/>
                <a:cs typeface="Calibri"/>
                <a:sym typeface="Calibri"/>
              </a:rPr>
              <a:t>Hail Mary: Gentle Woman  </a:t>
            </a:r>
            <a:r>
              <a:rPr lang="en-CA" sz="1800" i="1" dirty="0">
                <a:solidFill>
                  <a:srgbClr val="833C0B"/>
                </a:solidFill>
                <a:latin typeface="Calibri"/>
                <a:ea typeface="Calibri"/>
                <a:cs typeface="Calibri"/>
                <a:sym typeface="Calibri"/>
              </a:rPr>
              <a:t>by Eternity Music</a:t>
            </a:r>
            <a:endParaRPr sz="1800" i="1" dirty="0"/>
          </a:p>
          <a:p>
            <a:pPr marL="0" marR="0" lvl="0" indent="0" algn="l" rtl="0">
              <a:lnSpc>
                <a:spcPct val="115000"/>
              </a:lnSpc>
              <a:spcBef>
                <a:spcPts val="1000"/>
              </a:spcBef>
              <a:spcAft>
                <a:spcPts val="0"/>
              </a:spcAft>
              <a:buNone/>
            </a:pPr>
            <a:r>
              <a:rPr lang="en-CA" sz="1600" dirty="0">
                <a:solidFill>
                  <a:srgbClr val="833C0B"/>
                </a:solidFill>
                <a:latin typeface="Calibri"/>
                <a:ea typeface="Calibri"/>
                <a:cs typeface="Calibri"/>
                <a:sym typeface="Calibri"/>
              </a:rPr>
              <a:t>Hail Mary, full of grace, the Lord is with you.</a:t>
            </a:r>
            <a:endParaRPr dirty="0"/>
          </a:p>
          <a:p>
            <a:pPr marL="0" marR="0" lvl="0" indent="0" algn="l" rtl="0">
              <a:lnSpc>
                <a:spcPct val="115000"/>
              </a:lnSpc>
              <a:spcBef>
                <a:spcPts val="1000"/>
              </a:spcBef>
              <a:spcAft>
                <a:spcPts val="0"/>
              </a:spcAft>
              <a:buNone/>
            </a:pPr>
            <a:r>
              <a:rPr lang="en-CA" sz="1600" dirty="0">
                <a:solidFill>
                  <a:srgbClr val="833C0B"/>
                </a:solidFill>
                <a:latin typeface="Calibri"/>
                <a:ea typeface="Calibri"/>
                <a:cs typeface="Calibri"/>
                <a:sym typeface="Calibri"/>
              </a:rPr>
              <a:t>Blessed are you among women,</a:t>
            </a:r>
            <a:endParaRPr dirty="0"/>
          </a:p>
          <a:p>
            <a:pPr marL="0" marR="0" lvl="0" indent="0" algn="l" rtl="0">
              <a:lnSpc>
                <a:spcPct val="115000"/>
              </a:lnSpc>
              <a:spcBef>
                <a:spcPts val="1000"/>
              </a:spcBef>
              <a:spcAft>
                <a:spcPts val="0"/>
              </a:spcAft>
              <a:buNone/>
            </a:pPr>
            <a:r>
              <a:rPr lang="en-CA" sz="1600" dirty="0">
                <a:solidFill>
                  <a:srgbClr val="833C0B"/>
                </a:solidFill>
                <a:latin typeface="Calibri"/>
                <a:ea typeface="Calibri"/>
                <a:cs typeface="Calibri"/>
                <a:sym typeface="Calibri"/>
              </a:rPr>
              <a:t>And blest is the fruit of your womb, Jesus.</a:t>
            </a:r>
            <a:endParaRPr dirty="0"/>
          </a:p>
          <a:p>
            <a:pPr marL="0" marR="0" lvl="0" indent="0" algn="l" rtl="0">
              <a:lnSpc>
                <a:spcPct val="115000"/>
              </a:lnSpc>
              <a:spcBef>
                <a:spcPts val="1000"/>
              </a:spcBef>
              <a:spcAft>
                <a:spcPts val="0"/>
              </a:spcAft>
              <a:buNone/>
            </a:pPr>
            <a:endParaRPr sz="1600" dirty="0">
              <a:solidFill>
                <a:srgbClr val="833C0B"/>
              </a:solidFill>
              <a:latin typeface="Calibri"/>
              <a:ea typeface="Calibri"/>
              <a:cs typeface="Calibri"/>
              <a:sym typeface="Calibri"/>
            </a:endParaRPr>
          </a:p>
          <a:p>
            <a:pPr marL="0" marR="0" lvl="0" indent="0" algn="l" rtl="0">
              <a:lnSpc>
                <a:spcPct val="115000"/>
              </a:lnSpc>
              <a:spcBef>
                <a:spcPts val="1000"/>
              </a:spcBef>
              <a:spcAft>
                <a:spcPts val="0"/>
              </a:spcAft>
              <a:buNone/>
            </a:pPr>
            <a:r>
              <a:rPr lang="en-CA" sz="1600" dirty="0">
                <a:solidFill>
                  <a:srgbClr val="833C0B"/>
                </a:solidFill>
                <a:latin typeface="Calibri"/>
                <a:ea typeface="Calibri"/>
                <a:cs typeface="Calibri"/>
                <a:sym typeface="Calibri"/>
              </a:rPr>
              <a:t>Holy Mary, mother of God,</a:t>
            </a:r>
            <a:endParaRPr dirty="0"/>
          </a:p>
          <a:p>
            <a:pPr marL="0" marR="0" lvl="0" indent="0" algn="l" rtl="0">
              <a:lnSpc>
                <a:spcPct val="115000"/>
              </a:lnSpc>
              <a:spcBef>
                <a:spcPts val="1000"/>
              </a:spcBef>
              <a:spcAft>
                <a:spcPts val="0"/>
              </a:spcAft>
              <a:buNone/>
            </a:pPr>
            <a:r>
              <a:rPr lang="en-CA" sz="1600" dirty="0">
                <a:solidFill>
                  <a:srgbClr val="833C0B"/>
                </a:solidFill>
                <a:latin typeface="Calibri"/>
                <a:ea typeface="Calibri"/>
                <a:cs typeface="Calibri"/>
                <a:sym typeface="Calibri"/>
              </a:rPr>
              <a:t>Pray for us sinners now, </a:t>
            </a:r>
            <a:endParaRPr dirty="0"/>
          </a:p>
          <a:p>
            <a:pPr marL="0" marR="0" lvl="0" indent="0" algn="l" rtl="0">
              <a:lnSpc>
                <a:spcPct val="115000"/>
              </a:lnSpc>
              <a:spcBef>
                <a:spcPts val="1000"/>
              </a:spcBef>
              <a:spcAft>
                <a:spcPts val="0"/>
              </a:spcAft>
              <a:buNone/>
            </a:pPr>
            <a:r>
              <a:rPr lang="en-CA" sz="1600" dirty="0">
                <a:solidFill>
                  <a:srgbClr val="833C0B"/>
                </a:solidFill>
                <a:latin typeface="Calibri"/>
                <a:ea typeface="Calibri"/>
                <a:cs typeface="Calibri"/>
                <a:sym typeface="Calibri"/>
              </a:rPr>
              <a:t>and at the hour of death. Amen</a:t>
            </a:r>
            <a:endParaRPr dirty="0"/>
          </a:p>
          <a:p>
            <a:pPr marL="0" marR="0" lvl="0" indent="0" algn="l" rtl="0">
              <a:lnSpc>
                <a:spcPct val="115000"/>
              </a:lnSpc>
              <a:spcBef>
                <a:spcPts val="1000"/>
              </a:spcBef>
              <a:spcAft>
                <a:spcPts val="0"/>
              </a:spcAft>
              <a:buNone/>
            </a:pPr>
            <a:endParaRPr sz="1600" dirty="0">
              <a:solidFill>
                <a:srgbClr val="833C0B"/>
              </a:solidFill>
              <a:latin typeface="Calibri"/>
              <a:ea typeface="Calibri"/>
              <a:cs typeface="Calibri"/>
              <a:sym typeface="Calibri"/>
            </a:endParaRPr>
          </a:p>
          <a:p>
            <a:pPr marL="0" marR="0" lvl="0" indent="0" algn="l" rtl="0">
              <a:lnSpc>
                <a:spcPct val="115000"/>
              </a:lnSpc>
              <a:spcBef>
                <a:spcPts val="1000"/>
              </a:spcBef>
              <a:spcAft>
                <a:spcPts val="0"/>
              </a:spcAft>
              <a:buNone/>
            </a:pPr>
            <a:r>
              <a:rPr lang="en-CA" sz="1600" b="1" dirty="0">
                <a:solidFill>
                  <a:srgbClr val="833C0B"/>
                </a:solidFill>
                <a:latin typeface="Calibri"/>
                <a:ea typeface="Calibri"/>
                <a:cs typeface="Calibri"/>
                <a:sym typeface="Calibri"/>
              </a:rPr>
              <a:t>Refrain:</a:t>
            </a:r>
            <a:endParaRPr dirty="0"/>
          </a:p>
          <a:p>
            <a:pPr marL="0" marR="0" lvl="0" indent="0" algn="l" rtl="0">
              <a:lnSpc>
                <a:spcPct val="115000"/>
              </a:lnSpc>
              <a:spcBef>
                <a:spcPts val="1000"/>
              </a:spcBef>
              <a:spcAft>
                <a:spcPts val="0"/>
              </a:spcAft>
              <a:buNone/>
            </a:pPr>
            <a:r>
              <a:rPr lang="en-CA" sz="1600" dirty="0">
                <a:solidFill>
                  <a:srgbClr val="833C0B"/>
                </a:solidFill>
                <a:latin typeface="Calibri"/>
                <a:ea typeface="Calibri"/>
                <a:cs typeface="Calibri"/>
                <a:sym typeface="Calibri"/>
              </a:rPr>
              <a:t>Gentle woman, quiet light;</a:t>
            </a:r>
            <a:endParaRPr dirty="0"/>
          </a:p>
          <a:p>
            <a:pPr marL="0" marR="0" lvl="0" indent="0" algn="l" rtl="0">
              <a:lnSpc>
                <a:spcPct val="115000"/>
              </a:lnSpc>
              <a:spcBef>
                <a:spcPts val="1000"/>
              </a:spcBef>
              <a:spcAft>
                <a:spcPts val="0"/>
              </a:spcAft>
              <a:buNone/>
            </a:pPr>
            <a:r>
              <a:rPr lang="en-CA" sz="1600" dirty="0">
                <a:solidFill>
                  <a:srgbClr val="833C0B"/>
                </a:solidFill>
                <a:latin typeface="Calibri"/>
                <a:ea typeface="Calibri"/>
                <a:cs typeface="Calibri"/>
                <a:sym typeface="Calibri"/>
              </a:rPr>
              <a:t>Morning star, so strong and bright.</a:t>
            </a:r>
            <a:endParaRPr dirty="0"/>
          </a:p>
          <a:p>
            <a:pPr marL="0" marR="0" lvl="0" indent="0" algn="l" rtl="0">
              <a:lnSpc>
                <a:spcPct val="115000"/>
              </a:lnSpc>
              <a:spcBef>
                <a:spcPts val="1000"/>
              </a:spcBef>
              <a:spcAft>
                <a:spcPts val="0"/>
              </a:spcAft>
              <a:buNone/>
            </a:pPr>
            <a:r>
              <a:rPr lang="en-CA" sz="1600" dirty="0">
                <a:solidFill>
                  <a:srgbClr val="833C0B"/>
                </a:solidFill>
                <a:latin typeface="Calibri"/>
                <a:ea typeface="Calibri"/>
                <a:cs typeface="Calibri"/>
                <a:sym typeface="Calibri"/>
              </a:rPr>
              <a:t>Gentle mother, peaceful dove,</a:t>
            </a:r>
            <a:endParaRPr dirty="0"/>
          </a:p>
          <a:p>
            <a:pPr marL="0" marR="0" lvl="0" indent="0" algn="l" rtl="0">
              <a:lnSpc>
                <a:spcPct val="115000"/>
              </a:lnSpc>
              <a:spcBef>
                <a:spcPts val="1000"/>
              </a:spcBef>
              <a:spcAft>
                <a:spcPts val="0"/>
              </a:spcAft>
              <a:buNone/>
            </a:pPr>
            <a:r>
              <a:rPr lang="en-CA" sz="1600" dirty="0">
                <a:solidFill>
                  <a:srgbClr val="833C0B"/>
                </a:solidFill>
                <a:latin typeface="Calibri"/>
                <a:ea typeface="Calibri"/>
                <a:cs typeface="Calibri"/>
                <a:sym typeface="Calibri"/>
              </a:rPr>
              <a:t>Teach us wisdom, teach us love.</a:t>
            </a:r>
            <a:endParaRPr sz="1600" dirty="0">
              <a:solidFill>
                <a:srgbClr val="833C0B"/>
              </a:solidFill>
              <a:latin typeface="Courgette"/>
              <a:ea typeface="Courgette"/>
              <a:cs typeface="Courgette"/>
              <a:sym typeface="Courgette"/>
            </a:endParaRPr>
          </a:p>
          <a:p>
            <a:pPr marL="0" marR="0" lvl="0" indent="0" algn="l" rtl="0">
              <a:lnSpc>
                <a:spcPct val="115000"/>
              </a:lnSpc>
              <a:spcBef>
                <a:spcPts val="1000"/>
              </a:spcBef>
              <a:spcAft>
                <a:spcPts val="0"/>
              </a:spcAft>
              <a:buNone/>
            </a:pPr>
            <a:endParaRPr sz="2000" dirty="0">
              <a:solidFill>
                <a:srgbClr val="833C0B"/>
              </a:solidFill>
              <a:latin typeface="Calibri"/>
              <a:ea typeface="Calibri"/>
              <a:cs typeface="Calibri"/>
              <a:sym typeface="Calibri"/>
            </a:endParaRPr>
          </a:p>
        </p:txBody>
      </p:sp>
      <p:sp>
        <p:nvSpPr>
          <p:cNvPr id="470" name="Google Shape;470;p60"/>
          <p:cNvSpPr txBox="1"/>
          <p:nvPr/>
        </p:nvSpPr>
        <p:spPr>
          <a:xfrm>
            <a:off x="6096000" y="969223"/>
            <a:ext cx="4021048" cy="5148549"/>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None/>
            </a:pPr>
            <a:r>
              <a:rPr lang="en-CA" sz="1600" dirty="0">
                <a:solidFill>
                  <a:srgbClr val="833C0B"/>
                </a:solidFill>
                <a:latin typeface="Calibri" panose="020F0502020204030204" pitchFamily="34" charset="0"/>
                <a:ea typeface="Calibri" panose="020F0502020204030204" pitchFamily="34" charset="0"/>
                <a:cs typeface="Calibri" panose="020F0502020204030204" pitchFamily="34" charset="0"/>
                <a:sym typeface="Calibri"/>
              </a:rPr>
              <a:t>You were chosen by the Father;</a:t>
            </a:r>
            <a:endParaRPr sz="1600" dirty="0">
              <a:latin typeface="Calibri" panose="020F0502020204030204" pitchFamily="34" charset="0"/>
              <a:ea typeface="Calibri" panose="020F0502020204030204" pitchFamily="34" charset="0"/>
              <a:cs typeface="Calibri" panose="020F0502020204030204" pitchFamily="34" charset="0"/>
            </a:endParaRPr>
          </a:p>
          <a:p>
            <a:pPr marL="0" marR="0" lvl="0" indent="0" algn="l" rtl="0">
              <a:lnSpc>
                <a:spcPct val="115000"/>
              </a:lnSpc>
              <a:spcBef>
                <a:spcPts val="1000"/>
              </a:spcBef>
              <a:spcAft>
                <a:spcPts val="0"/>
              </a:spcAft>
              <a:buNone/>
            </a:pPr>
            <a:r>
              <a:rPr lang="en-CA" sz="1600" dirty="0">
                <a:solidFill>
                  <a:srgbClr val="833C0B"/>
                </a:solidFill>
                <a:latin typeface="Calibri" panose="020F0502020204030204" pitchFamily="34" charset="0"/>
                <a:ea typeface="Calibri" panose="020F0502020204030204" pitchFamily="34" charset="0"/>
                <a:cs typeface="Calibri" panose="020F0502020204030204" pitchFamily="34" charset="0"/>
                <a:sym typeface="Calibri"/>
              </a:rPr>
              <a:t>You were chosen for the Son.</a:t>
            </a:r>
            <a:endParaRPr sz="1600" dirty="0">
              <a:latin typeface="Calibri" panose="020F0502020204030204" pitchFamily="34" charset="0"/>
              <a:ea typeface="Calibri" panose="020F0502020204030204" pitchFamily="34" charset="0"/>
              <a:cs typeface="Calibri" panose="020F0502020204030204" pitchFamily="34" charset="0"/>
            </a:endParaRPr>
          </a:p>
          <a:p>
            <a:pPr marL="0" marR="0" lvl="0" indent="0" algn="l" rtl="0">
              <a:lnSpc>
                <a:spcPct val="115000"/>
              </a:lnSpc>
              <a:spcBef>
                <a:spcPts val="1000"/>
              </a:spcBef>
              <a:spcAft>
                <a:spcPts val="0"/>
              </a:spcAft>
              <a:buNone/>
            </a:pPr>
            <a:r>
              <a:rPr lang="en-CA" sz="1600" dirty="0">
                <a:solidFill>
                  <a:srgbClr val="833C0B"/>
                </a:solidFill>
                <a:latin typeface="Calibri" panose="020F0502020204030204" pitchFamily="34" charset="0"/>
                <a:ea typeface="Calibri" panose="020F0502020204030204" pitchFamily="34" charset="0"/>
                <a:cs typeface="Calibri" panose="020F0502020204030204" pitchFamily="34" charset="0"/>
                <a:sym typeface="Calibri"/>
              </a:rPr>
              <a:t>You were chosen from all women,</a:t>
            </a:r>
            <a:endParaRPr sz="1600" dirty="0">
              <a:latin typeface="Calibri" panose="020F0502020204030204" pitchFamily="34" charset="0"/>
              <a:ea typeface="Calibri" panose="020F0502020204030204" pitchFamily="34" charset="0"/>
              <a:cs typeface="Calibri" panose="020F0502020204030204" pitchFamily="34" charset="0"/>
            </a:endParaRPr>
          </a:p>
          <a:p>
            <a:pPr marL="0" marR="0" lvl="0" indent="0" algn="l" rtl="0">
              <a:lnSpc>
                <a:spcPct val="115000"/>
              </a:lnSpc>
              <a:spcBef>
                <a:spcPts val="1000"/>
              </a:spcBef>
              <a:spcAft>
                <a:spcPts val="0"/>
              </a:spcAft>
              <a:buNone/>
            </a:pPr>
            <a:r>
              <a:rPr lang="en-CA" sz="1600" dirty="0">
                <a:solidFill>
                  <a:srgbClr val="833C0B"/>
                </a:solidFill>
                <a:latin typeface="Calibri" panose="020F0502020204030204" pitchFamily="34" charset="0"/>
                <a:ea typeface="Calibri" panose="020F0502020204030204" pitchFamily="34" charset="0"/>
                <a:cs typeface="Calibri" panose="020F0502020204030204" pitchFamily="34" charset="0"/>
                <a:sym typeface="Calibri"/>
              </a:rPr>
              <a:t>And for woman, shining one.</a:t>
            </a:r>
            <a:endParaRPr sz="1600" dirty="0">
              <a:latin typeface="Calibri" panose="020F0502020204030204" pitchFamily="34" charset="0"/>
              <a:ea typeface="Calibri" panose="020F0502020204030204" pitchFamily="34" charset="0"/>
              <a:cs typeface="Calibri" panose="020F0502020204030204" pitchFamily="34" charset="0"/>
            </a:endParaRPr>
          </a:p>
          <a:p>
            <a:pPr marL="0" marR="0" lvl="0" indent="0" algn="l" rtl="0">
              <a:lnSpc>
                <a:spcPct val="115000"/>
              </a:lnSpc>
              <a:spcBef>
                <a:spcPts val="1000"/>
              </a:spcBef>
              <a:spcAft>
                <a:spcPts val="0"/>
              </a:spcAft>
              <a:buNone/>
            </a:pPr>
            <a:r>
              <a:rPr lang="en-CA" sz="1600" b="1" dirty="0">
                <a:solidFill>
                  <a:srgbClr val="833C0B"/>
                </a:solidFill>
                <a:latin typeface="Calibri" panose="020F0502020204030204" pitchFamily="34" charset="0"/>
                <a:ea typeface="Calibri" panose="020F0502020204030204" pitchFamily="34" charset="0"/>
                <a:cs typeface="Calibri" panose="020F0502020204030204" pitchFamily="34" charset="0"/>
                <a:sym typeface="Calibri"/>
              </a:rPr>
              <a:t>Refrain</a:t>
            </a:r>
            <a:r>
              <a:rPr lang="en-CA" sz="1600" dirty="0">
                <a:solidFill>
                  <a:srgbClr val="833C0B"/>
                </a:solidFill>
                <a:latin typeface="Calibri" panose="020F0502020204030204" pitchFamily="34" charset="0"/>
                <a:ea typeface="Calibri" panose="020F0502020204030204" pitchFamily="34" charset="0"/>
                <a:cs typeface="Calibri" panose="020F0502020204030204" pitchFamily="34" charset="0"/>
                <a:sym typeface="Calibri"/>
              </a:rPr>
              <a:t>.</a:t>
            </a:r>
            <a:endParaRPr sz="1600" dirty="0">
              <a:latin typeface="Calibri" panose="020F0502020204030204" pitchFamily="34" charset="0"/>
              <a:ea typeface="Calibri" panose="020F0502020204030204" pitchFamily="34" charset="0"/>
              <a:cs typeface="Calibri" panose="020F0502020204030204" pitchFamily="34" charset="0"/>
            </a:endParaRPr>
          </a:p>
          <a:p>
            <a:pPr marL="0" marR="0" lvl="0" indent="0" algn="l" rtl="0">
              <a:lnSpc>
                <a:spcPct val="115000"/>
              </a:lnSpc>
              <a:spcBef>
                <a:spcPts val="1000"/>
              </a:spcBef>
              <a:spcAft>
                <a:spcPts val="0"/>
              </a:spcAft>
              <a:buNone/>
            </a:pPr>
            <a:endParaRPr sz="2000" dirty="0">
              <a:solidFill>
                <a:srgbClr val="833C0B"/>
              </a:solidFill>
              <a:latin typeface="Calibri" panose="020F0502020204030204" pitchFamily="34" charset="0"/>
              <a:ea typeface="Calibri" panose="020F0502020204030204" pitchFamily="34" charset="0"/>
              <a:cs typeface="Calibri" panose="020F0502020204030204" pitchFamily="34" charset="0"/>
              <a:sym typeface="Calibri"/>
            </a:endParaRPr>
          </a:p>
          <a:p>
            <a:pPr marL="0" marR="0" lvl="0" indent="0" algn="l" rtl="0">
              <a:lnSpc>
                <a:spcPct val="115000"/>
              </a:lnSpc>
              <a:spcBef>
                <a:spcPts val="1000"/>
              </a:spcBef>
              <a:spcAft>
                <a:spcPts val="0"/>
              </a:spcAft>
              <a:buNone/>
            </a:pPr>
            <a:r>
              <a:rPr lang="en-CA" sz="1600" dirty="0">
                <a:solidFill>
                  <a:srgbClr val="833C0B"/>
                </a:solidFill>
                <a:latin typeface="Calibri" panose="020F0502020204030204" pitchFamily="34" charset="0"/>
                <a:ea typeface="Calibri" panose="020F0502020204030204" pitchFamily="34" charset="0"/>
                <a:cs typeface="Calibri" panose="020F0502020204030204" pitchFamily="34" charset="0"/>
                <a:sym typeface="Calibri"/>
              </a:rPr>
              <a:t>Blessed are you, among women.</a:t>
            </a:r>
            <a:endParaRPr sz="1600" dirty="0">
              <a:latin typeface="Calibri" panose="020F0502020204030204" pitchFamily="34" charset="0"/>
              <a:ea typeface="Calibri" panose="020F0502020204030204" pitchFamily="34" charset="0"/>
              <a:cs typeface="Calibri" panose="020F0502020204030204" pitchFamily="34" charset="0"/>
            </a:endParaRPr>
          </a:p>
          <a:p>
            <a:pPr marL="0" marR="0" lvl="0" indent="0" algn="l" rtl="0">
              <a:lnSpc>
                <a:spcPct val="115000"/>
              </a:lnSpc>
              <a:spcBef>
                <a:spcPts val="1000"/>
              </a:spcBef>
              <a:spcAft>
                <a:spcPts val="0"/>
              </a:spcAft>
              <a:buNone/>
            </a:pPr>
            <a:r>
              <a:rPr lang="en-CA" sz="1600" dirty="0">
                <a:solidFill>
                  <a:srgbClr val="833C0B"/>
                </a:solidFill>
                <a:latin typeface="Calibri" panose="020F0502020204030204" pitchFamily="34" charset="0"/>
                <a:ea typeface="Calibri" panose="020F0502020204030204" pitchFamily="34" charset="0"/>
                <a:cs typeface="Calibri" panose="020F0502020204030204" pitchFamily="34" charset="0"/>
                <a:sym typeface="Calibri"/>
              </a:rPr>
              <a:t>Blest in turn, all women too.</a:t>
            </a:r>
            <a:endParaRPr sz="1600" dirty="0">
              <a:latin typeface="Calibri" panose="020F0502020204030204" pitchFamily="34" charset="0"/>
              <a:ea typeface="Calibri" panose="020F0502020204030204" pitchFamily="34" charset="0"/>
              <a:cs typeface="Calibri" panose="020F0502020204030204" pitchFamily="34" charset="0"/>
            </a:endParaRPr>
          </a:p>
          <a:p>
            <a:pPr marL="0" marR="0" lvl="0" indent="0" algn="l" rtl="0">
              <a:lnSpc>
                <a:spcPct val="115000"/>
              </a:lnSpc>
              <a:spcBef>
                <a:spcPts val="1000"/>
              </a:spcBef>
              <a:spcAft>
                <a:spcPts val="0"/>
              </a:spcAft>
              <a:buNone/>
            </a:pPr>
            <a:r>
              <a:rPr lang="en-CA" sz="1600" dirty="0">
                <a:solidFill>
                  <a:srgbClr val="833C0B"/>
                </a:solidFill>
                <a:latin typeface="Calibri" panose="020F0502020204030204" pitchFamily="34" charset="0"/>
                <a:ea typeface="Calibri" panose="020F0502020204030204" pitchFamily="34" charset="0"/>
                <a:cs typeface="Calibri" panose="020F0502020204030204" pitchFamily="34" charset="0"/>
                <a:sym typeface="Calibri"/>
              </a:rPr>
              <a:t>Blessed they, with peaceful spirits,</a:t>
            </a:r>
            <a:endParaRPr sz="1600" dirty="0">
              <a:latin typeface="Calibri" panose="020F0502020204030204" pitchFamily="34" charset="0"/>
              <a:ea typeface="Calibri" panose="020F0502020204030204" pitchFamily="34" charset="0"/>
              <a:cs typeface="Calibri" panose="020F0502020204030204" pitchFamily="34" charset="0"/>
            </a:endParaRPr>
          </a:p>
          <a:p>
            <a:pPr marL="0" marR="0" lvl="0" indent="0" algn="l" rtl="0">
              <a:lnSpc>
                <a:spcPct val="115000"/>
              </a:lnSpc>
              <a:spcBef>
                <a:spcPts val="1000"/>
              </a:spcBef>
              <a:spcAft>
                <a:spcPts val="0"/>
              </a:spcAft>
              <a:buNone/>
            </a:pPr>
            <a:r>
              <a:rPr lang="en-CA" sz="1600" dirty="0">
                <a:solidFill>
                  <a:srgbClr val="833C0B"/>
                </a:solidFill>
                <a:latin typeface="Calibri" panose="020F0502020204030204" pitchFamily="34" charset="0"/>
                <a:ea typeface="Calibri" panose="020F0502020204030204" pitchFamily="34" charset="0"/>
                <a:cs typeface="Calibri" panose="020F0502020204030204" pitchFamily="34" charset="0"/>
                <a:sym typeface="Calibri"/>
              </a:rPr>
              <a:t>Blessed they, with gentle hearts.</a:t>
            </a:r>
            <a:endParaRPr sz="1600" dirty="0">
              <a:latin typeface="Calibri" panose="020F0502020204030204" pitchFamily="34" charset="0"/>
              <a:ea typeface="Calibri" panose="020F0502020204030204" pitchFamily="34" charset="0"/>
              <a:cs typeface="Calibri" panose="020F0502020204030204" pitchFamily="34" charset="0"/>
            </a:endParaRPr>
          </a:p>
          <a:p>
            <a:pPr marL="0" marR="0" lvl="0" indent="0" algn="l" rtl="0">
              <a:lnSpc>
                <a:spcPct val="115000"/>
              </a:lnSpc>
              <a:spcBef>
                <a:spcPts val="1000"/>
              </a:spcBef>
              <a:spcAft>
                <a:spcPts val="0"/>
              </a:spcAft>
              <a:buNone/>
            </a:pPr>
            <a:r>
              <a:rPr lang="en-CA" sz="1600" b="1" dirty="0">
                <a:solidFill>
                  <a:srgbClr val="833C0B"/>
                </a:solidFill>
                <a:latin typeface="Calibri" panose="020F0502020204030204" pitchFamily="34" charset="0"/>
                <a:ea typeface="Calibri" panose="020F0502020204030204" pitchFamily="34" charset="0"/>
                <a:cs typeface="Calibri" panose="020F0502020204030204" pitchFamily="34" charset="0"/>
                <a:sym typeface="Calibri"/>
              </a:rPr>
              <a:t>Refrain</a:t>
            </a:r>
            <a:endParaRPr sz="1600" dirty="0">
              <a:latin typeface="Calibri" panose="020F0502020204030204" pitchFamily="34" charset="0"/>
              <a:ea typeface="Calibri" panose="020F0502020204030204" pitchFamily="34" charset="0"/>
              <a:cs typeface="Calibri" panose="020F0502020204030204" pitchFamily="34" charset="0"/>
            </a:endParaRPr>
          </a:p>
          <a:p>
            <a:pPr marL="0" marR="0" lvl="0" indent="0" algn="l" rtl="0">
              <a:lnSpc>
                <a:spcPct val="115000"/>
              </a:lnSpc>
              <a:spcBef>
                <a:spcPts val="1000"/>
              </a:spcBef>
              <a:spcAft>
                <a:spcPts val="0"/>
              </a:spcAft>
              <a:buNone/>
            </a:pPr>
            <a:endParaRPr sz="1800" dirty="0">
              <a:solidFill>
                <a:srgbClr val="833C0B"/>
              </a:solidFill>
              <a:latin typeface="Courgette"/>
              <a:ea typeface="Courgette"/>
              <a:cs typeface="Courgette"/>
              <a:sym typeface="Courgette"/>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pic>
        <p:nvPicPr>
          <p:cNvPr id="476" name="Google Shape;476;p61"/>
          <p:cNvPicPr preferRelativeResize="0">
            <a:picLocks noGrp="1"/>
          </p:cNvPicPr>
          <p:nvPr>
            <p:ph type="body" idx="1"/>
          </p:nvPr>
        </p:nvPicPr>
        <p:blipFill rotWithShape="1">
          <a:blip r:embed="rId3">
            <a:alphaModFix/>
          </a:blip>
          <a:srcRect/>
          <a:stretch/>
        </p:blipFill>
        <p:spPr>
          <a:xfrm>
            <a:off x="282223" y="298097"/>
            <a:ext cx="4699658" cy="5790187"/>
          </a:xfrm>
          <a:prstGeom prst="rect">
            <a:avLst/>
          </a:prstGeom>
          <a:noFill/>
          <a:ln>
            <a:noFill/>
          </a:ln>
        </p:spPr>
      </p:pic>
      <p:sp>
        <p:nvSpPr>
          <p:cNvPr id="477" name="Google Shape;477;p61"/>
          <p:cNvSpPr txBox="1"/>
          <p:nvPr/>
        </p:nvSpPr>
        <p:spPr>
          <a:xfrm flipH="1">
            <a:off x="5309418" y="298097"/>
            <a:ext cx="6753627" cy="5822259"/>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endParaRPr sz="2400" b="1" dirty="0">
              <a:solidFill>
                <a:schemeClr val="dk1"/>
              </a:solidFill>
              <a:latin typeface="Courgette"/>
              <a:ea typeface="Courgette"/>
              <a:cs typeface="Courgette"/>
              <a:sym typeface="Courgette"/>
            </a:endParaRPr>
          </a:p>
          <a:p>
            <a:pPr marL="0" marR="0" lvl="0" indent="0" algn="l" rtl="0">
              <a:lnSpc>
                <a:spcPct val="107000"/>
              </a:lnSpc>
              <a:spcBef>
                <a:spcPts val="0"/>
              </a:spcBef>
              <a:spcAft>
                <a:spcPts val="0"/>
              </a:spcAft>
              <a:buNone/>
            </a:pPr>
            <a:r>
              <a:rPr lang="en-CA" sz="2400" b="1" dirty="0">
                <a:solidFill>
                  <a:srgbClr val="C55A11"/>
                </a:solidFill>
                <a:latin typeface="Calibri"/>
                <a:ea typeface="Calibri"/>
                <a:cs typeface="Calibri"/>
                <a:sym typeface="Calibri"/>
              </a:rPr>
              <a:t>Mary’s 1</a:t>
            </a:r>
            <a:r>
              <a:rPr lang="en-CA" sz="2400" b="1" baseline="30000" dirty="0">
                <a:solidFill>
                  <a:srgbClr val="C55A11"/>
                </a:solidFill>
                <a:latin typeface="Calibri"/>
                <a:ea typeface="Calibri"/>
                <a:cs typeface="Calibri"/>
                <a:sym typeface="Calibri"/>
              </a:rPr>
              <a:t>st</a:t>
            </a:r>
            <a:r>
              <a:rPr lang="en-CA" sz="2400" b="1" dirty="0">
                <a:solidFill>
                  <a:srgbClr val="C55A11"/>
                </a:solidFill>
                <a:latin typeface="Calibri"/>
                <a:ea typeface="Calibri"/>
                <a:cs typeface="Calibri"/>
                <a:sym typeface="Calibri"/>
              </a:rPr>
              <a:t> Joy - The Annunciation.</a:t>
            </a:r>
            <a:r>
              <a:rPr lang="en-CA" sz="2400" dirty="0">
                <a:solidFill>
                  <a:srgbClr val="C55A11"/>
                </a:solidFill>
                <a:latin typeface="Calibri"/>
                <a:ea typeface="Calibri"/>
                <a:cs typeface="Calibri"/>
                <a:sym typeface="Calibri"/>
              </a:rPr>
              <a:t> We pray for the gift of fortitude.</a:t>
            </a:r>
            <a:endParaRPr dirty="0"/>
          </a:p>
          <a:p>
            <a:pPr marL="0" marR="0" lvl="0" indent="0" algn="l" rtl="0">
              <a:lnSpc>
                <a:spcPct val="107000"/>
              </a:lnSpc>
              <a:spcBef>
                <a:spcPts val="0"/>
              </a:spcBef>
              <a:spcAft>
                <a:spcPts val="0"/>
              </a:spcAft>
              <a:buNone/>
            </a:pPr>
            <a:endParaRPr sz="2400" dirty="0">
              <a:solidFill>
                <a:srgbClr val="C55A11"/>
              </a:solidFill>
              <a:latin typeface="Calibri"/>
              <a:ea typeface="Calibri"/>
              <a:cs typeface="Calibri"/>
              <a:sym typeface="Calibri"/>
            </a:endParaRPr>
          </a:p>
          <a:p>
            <a:pPr marL="0" marR="0" lvl="0" indent="0" algn="l" rtl="0">
              <a:lnSpc>
                <a:spcPct val="107000"/>
              </a:lnSpc>
              <a:spcBef>
                <a:spcPts val="0"/>
              </a:spcBef>
              <a:spcAft>
                <a:spcPts val="0"/>
              </a:spcAft>
              <a:buNone/>
            </a:pPr>
            <a:r>
              <a:rPr lang="en-CA" sz="2400" dirty="0">
                <a:solidFill>
                  <a:srgbClr val="C55A11"/>
                </a:solidFill>
                <a:latin typeface="Calibri"/>
                <a:ea typeface="Calibri"/>
                <a:cs typeface="Calibri"/>
                <a:sym typeface="Calibri"/>
              </a:rPr>
              <a:t>Our Father 	Hail Mary x10	Glory Be</a:t>
            </a:r>
            <a:endParaRPr dirty="0"/>
          </a:p>
          <a:p>
            <a:pPr marL="0" marR="0" lvl="0" indent="0" algn="l" rtl="0">
              <a:lnSpc>
                <a:spcPct val="107000"/>
              </a:lnSpc>
              <a:spcBef>
                <a:spcPts val="0"/>
              </a:spcBef>
              <a:spcAft>
                <a:spcPts val="0"/>
              </a:spcAft>
              <a:buNone/>
            </a:pPr>
            <a:endParaRPr sz="2400" dirty="0">
              <a:solidFill>
                <a:srgbClr val="C55A11"/>
              </a:solidFill>
              <a:latin typeface="Calibri"/>
              <a:ea typeface="Calibri"/>
              <a:cs typeface="Calibri"/>
              <a:sym typeface="Calibri"/>
            </a:endParaRPr>
          </a:p>
          <a:p>
            <a:pPr marL="0" marR="0" lvl="0" indent="0" algn="l" rtl="0">
              <a:lnSpc>
                <a:spcPct val="107000"/>
              </a:lnSpc>
              <a:spcBef>
                <a:spcPts val="0"/>
              </a:spcBef>
              <a:spcAft>
                <a:spcPts val="0"/>
              </a:spcAft>
              <a:buNone/>
            </a:pPr>
            <a:r>
              <a:rPr lang="en-CA" sz="2400" dirty="0">
                <a:solidFill>
                  <a:srgbClr val="C55A11"/>
                </a:solidFill>
                <a:latin typeface="Calibri"/>
                <a:ea typeface="Calibri"/>
                <a:cs typeface="Calibri"/>
                <a:sym typeface="Calibri"/>
              </a:rPr>
              <a:t>Prayer: O God, who willed that your Word should take on the reality of human flesh in the womb of the Virgin Mary, grant, we pray, that we, who confess our Redeemer to be God and man, may merit to become partakers in his divine nature. Who lives and reigns with you in the unity of the Holy Spirit, one God, forever and ever. Amen </a:t>
            </a:r>
            <a:endParaRPr dirty="0"/>
          </a:p>
          <a:p>
            <a:pPr marL="457200" marR="0" lvl="0" indent="0" algn="l" rtl="0">
              <a:lnSpc>
                <a:spcPct val="107000"/>
              </a:lnSpc>
              <a:spcBef>
                <a:spcPts val="0"/>
              </a:spcBef>
              <a:spcAft>
                <a:spcPts val="0"/>
              </a:spcAft>
              <a:buNone/>
            </a:pPr>
            <a:r>
              <a:rPr lang="en-CA" sz="1800" dirty="0">
                <a:solidFill>
                  <a:schemeClr val="dk1"/>
                </a:solidFill>
                <a:latin typeface="Courgette"/>
                <a:ea typeface="Courgette"/>
                <a:cs typeface="Courgette"/>
                <a:sym typeface="Courgette"/>
              </a:rPr>
              <a:t> </a:t>
            </a:r>
            <a:endParaRPr sz="1800" dirty="0">
              <a:solidFill>
                <a:schemeClr val="dk1"/>
              </a:solidFill>
              <a:latin typeface="Calibri"/>
              <a:ea typeface="Calibri"/>
              <a:cs typeface="Calibri"/>
              <a:sym typeface="Calibri"/>
            </a:endParaRPr>
          </a:p>
          <a:p>
            <a:pPr marL="457200" marR="0" lvl="0" indent="0" algn="l" rtl="0">
              <a:lnSpc>
                <a:spcPct val="107000"/>
              </a:lnSpc>
              <a:spcBef>
                <a:spcPts val="0"/>
              </a:spcBef>
              <a:spcAft>
                <a:spcPts val="0"/>
              </a:spcAft>
              <a:buNone/>
            </a:pPr>
            <a:r>
              <a:rPr lang="en-CA" sz="1800" dirty="0">
                <a:solidFill>
                  <a:schemeClr val="dk1"/>
                </a:solidFill>
                <a:latin typeface="Courgette"/>
                <a:ea typeface="Courgette"/>
                <a:cs typeface="Courgette"/>
                <a:sym typeface="Courgette"/>
              </a:rPr>
              <a:t> </a:t>
            </a:r>
            <a:endParaRPr sz="1800" dirty="0">
              <a:solidFill>
                <a:schemeClr val="dk1"/>
              </a:solidFill>
              <a:latin typeface="Calibri"/>
              <a:ea typeface="Calibri"/>
              <a:cs typeface="Calibri"/>
              <a:sym typeface="Calibri"/>
            </a:endParaRPr>
          </a:p>
        </p:txBody>
      </p:sp>
      <p:sp>
        <p:nvSpPr>
          <p:cNvPr id="478" name="Google Shape;478;p61"/>
          <p:cNvSpPr txBox="1"/>
          <p:nvPr/>
        </p:nvSpPr>
        <p:spPr>
          <a:xfrm flipH="1">
            <a:off x="282223" y="6190571"/>
            <a:ext cx="4699658"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800" dirty="0">
                <a:solidFill>
                  <a:srgbClr val="C55A11"/>
                </a:solidFill>
                <a:latin typeface="Calibri"/>
                <a:ea typeface="Calibri"/>
                <a:cs typeface="Calibri"/>
                <a:sym typeface="Calibri"/>
              </a:rPr>
              <a:t>The Annunciation – Bartholome Esteban Murillo</a:t>
            </a:r>
            <a:endParaRPr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pic>
        <p:nvPicPr>
          <p:cNvPr id="483" name="Google Shape;483;p62"/>
          <p:cNvPicPr preferRelativeResize="0">
            <a:picLocks noGrp="1"/>
          </p:cNvPicPr>
          <p:nvPr>
            <p:ph type="body" idx="1"/>
          </p:nvPr>
        </p:nvPicPr>
        <p:blipFill rotWithShape="1">
          <a:blip r:embed="rId3">
            <a:alphaModFix/>
          </a:blip>
          <a:srcRect/>
          <a:stretch/>
        </p:blipFill>
        <p:spPr>
          <a:xfrm>
            <a:off x="776498" y="65512"/>
            <a:ext cx="3337367" cy="5933097"/>
          </a:xfrm>
          <a:prstGeom prst="rect">
            <a:avLst/>
          </a:prstGeom>
          <a:noFill/>
          <a:ln>
            <a:noFill/>
          </a:ln>
        </p:spPr>
      </p:pic>
      <p:sp>
        <p:nvSpPr>
          <p:cNvPr id="484" name="Google Shape;484;p62"/>
          <p:cNvSpPr txBox="1"/>
          <p:nvPr/>
        </p:nvSpPr>
        <p:spPr>
          <a:xfrm>
            <a:off x="4456253" y="393539"/>
            <a:ext cx="7401450" cy="5761089"/>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endParaRPr sz="2400" b="1" dirty="0">
              <a:solidFill>
                <a:schemeClr val="dk1"/>
              </a:solidFill>
              <a:latin typeface="Courgette"/>
              <a:ea typeface="Courgette"/>
              <a:cs typeface="Courgette"/>
              <a:sym typeface="Courgette"/>
            </a:endParaRPr>
          </a:p>
          <a:p>
            <a:pPr marL="0" marR="0" lvl="0" indent="0" algn="l" rtl="0">
              <a:lnSpc>
                <a:spcPct val="107000"/>
              </a:lnSpc>
              <a:spcBef>
                <a:spcPts val="800"/>
              </a:spcBef>
              <a:spcAft>
                <a:spcPts val="0"/>
              </a:spcAft>
              <a:buNone/>
            </a:pPr>
            <a:endParaRPr sz="2400" b="1" dirty="0">
              <a:solidFill>
                <a:schemeClr val="dk1"/>
              </a:solidFill>
              <a:latin typeface="Courgette"/>
              <a:ea typeface="Courgette"/>
              <a:cs typeface="Courgette"/>
              <a:sym typeface="Courgette"/>
            </a:endParaRPr>
          </a:p>
          <a:p>
            <a:pPr marL="0" marR="0" lvl="0" indent="0" algn="l" rtl="0">
              <a:lnSpc>
                <a:spcPct val="107000"/>
              </a:lnSpc>
              <a:spcBef>
                <a:spcPts val="800"/>
              </a:spcBef>
              <a:spcAft>
                <a:spcPts val="0"/>
              </a:spcAft>
              <a:buNone/>
            </a:pPr>
            <a:r>
              <a:rPr lang="en-CA" sz="2000" b="1" dirty="0">
                <a:solidFill>
                  <a:srgbClr val="C55A11"/>
                </a:solidFill>
                <a:latin typeface="Calibri"/>
                <a:ea typeface="Calibri"/>
                <a:cs typeface="Calibri"/>
                <a:sym typeface="Calibri"/>
              </a:rPr>
              <a:t>Mary’s 2</a:t>
            </a:r>
            <a:r>
              <a:rPr lang="en-CA" sz="2000" b="1" baseline="30000" dirty="0">
                <a:solidFill>
                  <a:srgbClr val="C55A11"/>
                </a:solidFill>
                <a:latin typeface="Calibri"/>
                <a:ea typeface="Calibri"/>
                <a:cs typeface="Calibri"/>
                <a:sym typeface="Calibri"/>
              </a:rPr>
              <a:t>nd</a:t>
            </a:r>
            <a:r>
              <a:rPr lang="en-CA" sz="2000" b="1" dirty="0">
                <a:solidFill>
                  <a:srgbClr val="C55A11"/>
                </a:solidFill>
                <a:latin typeface="Calibri"/>
                <a:ea typeface="Calibri"/>
                <a:cs typeface="Calibri"/>
                <a:sym typeface="Calibri"/>
              </a:rPr>
              <a:t> Joy - The Visitation.</a:t>
            </a:r>
            <a:r>
              <a:rPr lang="en-CA" sz="2000" dirty="0">
                <a:solidFill>
                  <a:srgbClr val="C55A11"/>
                </a:solidFill>
                <a:latin typeface="Calibri"/>
                <a:ea typeface="Calibri"/>
                <a:cs typeface="Calibri"/>
                <a:sym typeface="Calibri"/>
              </a:rPr>
              <a:t> We pray for the gift of Counsel.</a:t>
            </a:r>
            <a:endParaRPr sz="2000" dirty="0">
              <a:solidFill>
                <a:srgbClr val="C55A11"/>
              </a:solidFill>
              <a:latin typeface="Calibri"/>
              <a:ea typeface="Calibri"/>
              <a:cs typeface="Calibri"/>
              <a:sym typeface="Calibri"/>
            </a:endParaRPr>
          </a:p>
          <a:p>
            <a:pPr marL="0" marR="0" lvl="0" indent="0" algn="l" rtl="0">
              <a:lnSpc>
                <a:spcPct val="107000"/>
              </a:lnSpc>
              <a:spcBef>
                <a:spcPts val="800"/>
              </a:spcBef>
              <a:spcAft>
                <a:spcPts val="0"/>
              </a:spcAft>
              <a:buNone/>
            </a:pPr>
            <a:endParaRPr sz="2000" dirty="0">
              <a:solidFill>
                <a:srgbClr val="C55A11"/>
              </a:solidFill>
              <a:latin typeface="Calibri"/>
              <a:ea typeface="Calibri"/>
              <a:cs typeface="Calibri"/>
              <a:sym typeface="Calibri"/>
            </a:endParaRPr>
          </a:p>
          <a:p>
            <a:pPr marL="0" marR="0" lvl="0" indent="0" algn="l" rtl="0">
              <a:lnSpc>
                <a:spcPct val="107000"/>
              </a:lnSpc>
              <a:spcBef>
                <a:spcPts val="800"/>
              </a:spcBef>
              <a:spcAft>
                <a:spcPts val="0"/>
              </a:spcAft>
              <a:buNone/>
            </a:pPr>
            <a:r>
              <a:rPr lang="en-CA" sz="2000" dirty="0">
                <a:solidFill>
                  <a:srgbClr val="C55A11"/>
                </a:solidFill>
                <a:latin typeface="Calibri"/>
                <a:ea typeface="Calibri"/>
                <a:cs typeface="Calibri"/>
                <a:sym typeface="Calibri"/>
              </a:rPr>
              <a:t>Our Father  	Hail Mary x10	Glory Be</a:t>
            </a:r>
            <a:endParaRPr dirty="0"/>
          </a:p>
          <a:p>
            <a:pPr marL="0" marR="0" lvl="0" indent="0" algn="l" rtl="0">
              <a:lnSpc>
                <a:spcPct val="107000"/>
              </a:lnSpc>
              <a:spcBef>
                <a:spcPts val="800"/>
              </a:spcBef>
              <a:spcAft>
                <a:spcPts val="0"/>
              </a:spcAft>
              <a:buNone/>
            </a:pPr>
            <a:endParaRPr sz="2000" dirty="0">
              <a:solidFill>
                <a:srgbClr val="C55A11"/>
              </a:solidFill>
              <a:latin typeface="Calibri"/>
              <a:ea typeface="Calibri"/>
              <a:cs typeface="Calibri"/>
              <a:sym typeface="Calibri"/>
            </a:endParaRPr>
          </a:p>
          <a:p>
            <a:pPr marL="0" marR="0" lvl="0" indent="0" algn="l" rtl="0">
              <a:lnSpc>
                <a:spcPct val="107000"/>
              </a:lnSpc>
              <a:spcBef>
                <a:spcPts val="800"/>
              </a:spcBef>
              <a:spcAft>
                <a:spcPts val="0"/>
              </a:spcAft>
              <a:buNone/>
            </a:pPr>
            <a:r>
              <a:rPr lang="en-CA" sz="2000" dirty="0">
                <a:solidFill>
                  <a:srgbClr val="C55A11"/>
                </a:solidFill>
                <a:latin typeface="Calibri"/>
                <a:ea typeface="Calibri"/>
                <a:cs typeface="Calibri"/>
                <a:sym typeface="Calibri"/>
              </a:rPr>
              <a:t>Prayer: Almighty ever-living God, who, while the Blessed Virgin Mary was carrying your Son in her womb, inspired her to visit Elizabeth, grant us, we pray, that, faithful to the promptings of the Spirit, we may </a:t>
            </a:r>
            <a:r>
              <a:rPr lang="en-US" sz="2000" dirty="0">
                <a:solidFill>
                  <a:srgbClr val="C55A11"/>
                </a:solidFill>
                <a:latin typeface="Calibri"/>
                <a:ea typeface="Calibri"/>
                <a:cs typeface="Calibri"/>
                <a:sym typeface="Calibri"/>
              </a:rPr>
              <a:t>always magnify your greatness with the Virgin Mary</a:t>
            </a:r>
            <a:r>
              <a:rPr lang="en-CA" sz="2000" dirty="0">
                <a:solidFill>
                  <a:srgbClr val="C55A11"/>
                </a:solidFill>
                <a:latin typeface="Calibri"/>
                <a:ea typeface="Calibri"/>
                <a:cs typeface="Calibri"/>
                <a:sym typeface="Calibri"/>
              </a:rPr>
              <a:t>. We ask this through our Lord Jesus Christ, your Son, who lives and reigns with you in the unity of the Holy Spirit, one God, for ever and ever. Amen.</a:t>
            </a:r>
            <a:endParaRPr dirty="0"/>
          </a:p>
          <a:p>
            <a:pPr marL="0" marR="0" lvl="0" indent="0" algn="l" rtl="0">
              <a:lnSpc>
                <a:spcPct val="107000"/>
              </a:lnSpc>
              <a:spcBef>
                <a:spcPts val="800"/>
              </a:spcBef>
              <a:spcAft>
                <a:spcPts val="0"/>
              </a:spcAft>
              <a:buNone/>
            </a:pPr>
            <a:endParaRPr sz="2400" dirty="0">
              <a:solidFill>
                <a:schemeClr val="dk1"/>
              </a:solidFill>
              <a:latin typeface="Courgette"/>
              <a:ea typeface="Courgette"/>
              <a:cs typeface="Courgette"/>
              <a:sym typeface="Courgette"/>
            </a:endParaRPr>
          </a:p>
          <a:p>
            <a:pPr marL="0" marR="0" lvl="0" indent="0" algn="l" rtl="0">
              <a:spcBef>
                <a:spcPts val="800"/>
              </a:spcBef>
              <a:spcAft>
                <a:spcPts val="0"/>
              </a:spcAft>
              <a:buNone/>
            </a:pPr>
            <a:endParaRPr sz="2400" dirty="0">
              <a:solidFill>
                <a:schemeClr val="dk1"/>
              </a:solidFill>
              <a:latin typeface="Courgette"/>
              <a:ea typeface="Courgette"/>
              <a:cs typeface="Courgette"/>
              <a:sym typeface="Courgette"/>
            </a:endParaRPr>
          </a:p>
        </p:txBody>
      </p:sp>
      <p:sp>
        <p:nvSpPr>
          <p:cNvPr id="485" name="Google Shape;485;p62"/>
          <p:cNvSpPr txBox="1"/>
          <p:nvPr/>
        </p:nvSpPr>
        <p:spPr>
          <a:xfrm flipH="1">
            <a:off x="520858" y="6146157"/>
            <a:ext cx="4188793"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800" dirty="0">
                <a:solidFill>
                  <a:srgbClr val="C55A11"/>
                </a:solidFill>
                <a:latin typeface="Calibri"/>
                <a:ea typeface="Calibri"/>
                <a:cs typeface="Calibri"/>
                <a:sym typeface="Calibri"/>
              </a:rPr>
              <a:t>The Visitation – Mariotto </a:t>
            </a:r>
            <a:r>
              <a:rPr lang="en-CA" sz="1800" dirty="0" err="1">
                <a:solidFill>
                  <a:srgbClr val="C55A11"/>
                </a:solidFill>
                <a:latin typeface="Calibri"/>
                <a:ea typeface="Calibri"/>
                <a:cs typeface="Calibri"/>
                <a:sym typeface="Calibri"/>
              </a:rPr>
              <a:t>Albertinelli</a:t>
            </a:r>
            <a:endParaRPr sz="1800" dirty="0">
              <a:solidFill>
                <a:srgbClr val="C55A11"/>
              </a:solidFill>
              <a:latin typeface="Calibri"/>
              <a:ea typeface="Calibri"/>
              <a:cs typeface="Calibri"/>
              <a:sym typeface="Calibri"/>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63"/>
          <p:cNvSpPr txBox="1"/>
          <p:nvPr/>
        </p:nvSpPr>
        <p:spPr>
          <a:xfrm>
            <a:off x="409739" y="6250330"/>
            <a:ext cx="426180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800">
                <a:solidFill>
                  <a:srgbClr val="C55A11"/>
                </a:solidFill>
                <a:latin typeface="Calibri"/>
                <a:ea typeface="Calibri"/>
                <a:cs typeface="Calibri"/>
                <a:sym typeface="Calibri"/>
              </a:rPr>
              <a:t>Adoration of The Magi – Peter Paul  Rubens</a:t>
            </a:r>
            <a:endParaRPr/>
          </a:p>
        </p:txBody>
      </p:sp>
      <p:pic>
        <p:nvPicPr>
          <p:cNvPr id="492" name="Google Shape;492;p63"/>
          <p:cNvPicPr preferRelativeResize="0">
            <a:picLocks noGrp="1"/>
          </p:cNvPicPr>
          <p:nvPr>
            <p:ph type="body" idx="1"/>
          </p:nvPr>
        </p:nvPicPr>
        <p:blipFill rotWithShape="1">
          <a:blip r:embed="rId3">
            <a:alphaModFix/>
          </a:blip>
          <a:srcRect/>
          <a:stretch/>
        </p:blipFill>
        <p:spPr>
          <a:xfrm>
            <a:off x="219919" y="272707"/>
            <a:ext cx="4641448" cy="5977623"/>
          </a:xfrm>
          <a:prstGeom prst="rect">
            <a:avLst/>
          </a:prstGeom>
          <a:noFill/>
          <a:ln>
            <a:noFill/>
          </a:ln>
        </p:spPr>
      </p:pic>
      <p:sp>
        <p:nvSpPr>
          <p:cNvPr id="493" name="Google Shape;493;p63"/>
          <p:cNvSpPr txBox="1"/>
          <p:nvPr/>
        </p:nvSpPr>
        <p:spPr>
          <a:xfrm>
            <a:off x="5162309" y="272707"/>
            <a:ext cx="6809772" cy="5936265"/>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endParaRPr sz="2400" b="1" dirty="0">
              <a:solidFill>
                <a:schemeClr val="dk1"/>
              </a:solidFill>
              <a:latin typeface="Courgette"/>
              <a:ea typeface="Courgette"/>
              <a:cs typeface="Courgette"/>
              <a:sym typeface="Courgette"/>
            </a:endParaRPr>
          </a:p>
          <a:p>
            <a:pPr marL="0" marR="0" lvl="0" indent="0" algn="l" rtl="0">
              <a:lnSpc>
                <a:spcPct val="107000"/>
              </a:lnSpc>
              <a:spcBef>
                <a:spcPts val="0"/>
              </a:spcBef>
              <a:spcAft>
                <a:spcPts val="0"/>
              </a:spcAft>
              <a:buNone/>
            </a:pPr>
            <a:r>
              <a:rPr lang="en-CA" sz="2400" b="1" dirty="0">
                <a:solidFill>
                  <a:srgbClr val="C55A11"/>
                </a:solidFill>
                <a:latin typeface="Calibri"/>
                <a:ea typeface="Calibri"/>
                <a:cs typeface="Calibri"/>
                <a:sym typeface="Calibri"/>
              </a:rPr>
              <a:t>Mary’s 3</a:t>
            </a:r>
            <a:r>
              <a:rPr lang="en-CA" sz="2400" b="1" baseline="30000" dirty="0">
                <a:solidFill>
                  <a:srgbClr val="C55A11"/>
                </a:solidFill>
                <a:latin typeface="Calibri"/>
                <a:ea typeface="Calibri"/>
                <a:cs typeface="Calibri"/>
                <a:sym typeface="Calibri"/>
              </a:rPr>
              <a:t>rd</a:t>
            </a:r>
            <a:r>
              <a:rPr lang="en-CA" sz="2400" b="1" dirty="0">
                <a:solidFill>
                  <a:srgbClr val="C55A11"/>
                </a:solidFill>
                <a:latin typeface="Calibri"/>
                <a:ea typeface="Calibri"/>
                <a:cs typeface="Calibri"/>
                <a:sym typeface="Calibri"/>
              </a:rPr>
              <a:t> Joy - The Adoration of The Magi.</a:t>
            </a:r>
            <a:r>
              <a:rPr lang="en-CA" sz="2400" dirty="0">
                <a:solidFill>
                  <a:srgbClr val="C55A11"/>
                </a:solidFill>
                <a:latin typeface="Calibri"/>
                <a:ea typeface="Calibri"/>
                <a:cs typeface="Calibri"/>
                <a:sym typeface="Calibri"/>
              </a:rPr>
              <a:t> We pray for the gift of The Fear of The Lord</a:t>
            </a:r>
            <a:endParaRPr dirty="0"/>
          </a:p>
          <a:p>
            <a:pPr marL="457200" marR="0" lvl="0" indent="0" algn="l" rtl="0">
              <a:lnSpc>
                <a:spcPct val="107000"/>
              </a:lnSpc>
              <a:spcBef>
                <a:spcPts val="0"/>
              </a:spcBef>
              <a:spcAft>
                <a:spcPts val="0"/>
              </a:spcAft>
              <a:buNone/>
            </a:pPr>
            <a:r>
              <a:rPr lang="en-CA" sz="2400" dirty="0">
                <a:solidFill>
                  <a:srgbClr val="C55A11"/>
                </a:solidFill>
                <a:latin typeface="Calibri"/>
                <a:ea typeface="Calibri"/>
                <a:cs typeface="Calibri"/>
                <a:sym typeface="Calibri"/>
              </a:rPr>
              <a:t> </a:t>
            </a:r>
            <a:endParaRPr dirty="0"/>
          </a:p>
          <a:p>
            <a:pPr marL="0" marR="0" lvl="0" indent="0" algn="l" rtl="0">
              <a:lnSpc>
                <a:spcPct val="107000"/>
              </a:lnSpc>
              <a:spcBef>
                <a:spcPts val="800"/>
              </a:spcBef>
              <a:spcAft>
                <a:spcPts val="0"/>
              </a:spcAft>
              <a:buNone/>
            </a:pPr>
            <a:r>
              <a:rPr lang="en-CA" sz="2400" dirty="0">
                <a:solidFill>
                  <a:srgbClr val="C55A11"/>
                </a:solidFill>
                <a:latin typeface="Calibri"/>
                <a:ea typeface="Calibri"/>
                <a:cs typeface="Calibri"/>
                <a:sym typeface="Calibri"/>
              </a:rPr>
              <a:t>Our Father  	Hail Mary x10	Glory Be</a:t>
            </a:r>
            <a:endParaRPr dirty="0"/>
          </a:p>
          <a:p>
            <a:pPr marL="0" marR="0" lvl="0" indent="0" algn="l" rtl="0">
              <a:lnSpc>
                <a:spcPct val="107000"/>
              </a:lnSpc>
              <a:spcBef>
                <a:spcPts val="800"/>
              </a:spcBef>
              <a:spcAft>
                <a:spcPts val="0"/>
              </a:spcAft>
              <a:buNone/>
            </a:pPr>
            <a:endParaRPr sz="2400" dirty="0">
              <a:solidFill>
                <a:srgbClr val="C55A11"/>
              </a:solidFill>
              <a:latin typeface="Calibri"/>
              <a:ea typeface="Calibri"/>
              <a:cs typeface="Calibri"/>
              <a:sym typeface="Calibri"/>
            </a:endParaRPr>
          </a:p>
          <a:p>
            <a:pPr marL="0" marR="0" lvl="0" indent="0" algn="l" rtl="0">
              <a:lnSpc>
                <a:spcPct val="107000"/>
              </a:lnSpc>
              <a:spcBef>
                <a:spcPts val="800"/>
              </a:spcBef>
              <a:spcAft>
                <a:spcPts val="0"/>
              </a:spcAft>
              <a:buNone/>
            </a:pPr>
            <a:r>
              <a:rPr lang="en-CA" sz="2400" dirty="0">
                <a:solidFill>
                  <a:srgbClr val="C55A11"/>
                </a:solidFill>
                <a:latin typeface="Calibri"/>
                <a:ea typeface="Calibri"/>
                <a:cs typeface="Calibri"/>
                <a:sym typeface="Calibri"/>
              </a:rPr>
              <a:t>Prayer: Grant, we pray, almighty God, that, as we are bathed in the new radiance of your incarnate Word, the light of faith, which illumines our minds, may also shine through in our deeds. We ask this through our Lord Jesus Christ, your Son, who lives and reigns with you in the unity of the Holy Spirit, one God, for ever and ever. Amen.</a:t>
            </a:r>
            <a:endParaRPr sz="2400" dirty="0">
              <a:solidFill>
                <a:srgbClr val="C55A11"/>
              </a:solidFill>
              <a:latin typeface="Calibri"/>
              <a:ea typeface="Calibri"/>
              <a:cs typeface="Calibri"/>
              <a:sym typeface="Calibri"/>
            </a:endParaRPr>
          </a:p>
          <a:p>
            <a:pPr marL="0" marR="0" lvl="0" indent="0" algn="l" rtl="0">
              <a:lnSpc>
                <a:spcPct val="107000"/>
              </a:lnSpc>
              <a:spcBef>
                <a:spcPts val="800"/>
              </a:spcBef>
              <a:spcAft>
                <a:spcPts val="0"/>
              </a:spcAft>
              <a:buNone/>
            </a:pPr>
            <a:endParaRPr sz="1800" dirty="0">
              <a:solidFill>
                <a:schemeClr val="dk1"/>
              </a:solidFill>
              <a:latin typeface="Calibri"/>
              <a:ea typeface="Calibri"/>
              <a:cs typeface="Calibri"/>
              <a:sym typeface="Calibri"/>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pic>
        <p:nvPicPr>
          <p:cNvPr id="499" name="Google Shape;499;p64"/>
          <p:cNvPicPr preferRelativeResize="0">
            <a:picLocks noGrp="1"/>
          </p:cNvPicPr>
          <p:nvPr>
            <p:ph type="body" idx="1"/>
          </p:nvPr>
        </p:nvPicPr>
        <p:blipFill rotWithShape="1">
          <a:blip r:embed="rId3">
            <a:alphaModFix/>
          </a:blip>
          <a:srcRect/>
          <a:stretch/>
        </p:blipFill>
        <p:spPr>
          <a:xfrm>
            <a:off x="330712" y="997973"/>
            <a:ext cx="5086548" cy="3810001"/>
          </a:xfrm>
          <a:prstGeom prst="rect">
            <a:avLst/>
          </a:prstGeom>
          <a:noFill/>
          <a:ln>
            <a:noFill/>
          </a:ln>
        </p:spPr>
      </p:pic>
      <p:sp>
        <p:nvSpPr>
          <p:cNvPr id="500" name="Google Shape;500;p64"/>
          <p:cNvSpPr txBox="1"/>
          <p:nvPr/>
        </p:nvSpPr>
        <p:spPr>
          <a:xfrm>
            <a:off x="599768" y="4983158"/>
            <a:ext cx="4163963"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800" dirty="0">
                <a:solidFill>
                  <a:srgbClr val="C55A11"/>
                </a:solidFill>
                <a:latin typeface="Calibri"/>
                <a:ea typeface="Calibri"/>
                <a:cs typeface="Calibri"/>
                <a:sym typeface="Calibri"/>
              </a:rPr>
              <a:t>The Presentation of Jesus in the Temple </a:t>
            </a:r>
            <a:endParaRPr dirty="0"/>
          </a:p>
          <a:p>
            <a:pPr marL="0" marR="0" lvl="0" indent="0" algn="l" rtl="0">
              <a:spcBef>
                <a:spcPts val="0"/>
              </a:spcBef>
              <a:spcAft>
                <a:spcPts val="0"/>
              </a:spcAft>
              <a:buNone/>
            </a:pPr>
            <a:r>
              <a:rPr lang="en-CA" sz="1800" dirty="0">
                <a:solidFill>
                  <a:srgbClr val="C55A11"/>
                </a:solidFill>
                <a:latin typeface="Calibri"/>
                <a:ea typeface="Calibri"/>
                <a:cs typeface="Calibri"/>
                <a:sym typeface="Calibri"/>
              </a:rPr>
              <a:t> Giovanni Francesco Barbieri – Il Guercino</a:t>
            </a:r>
            <a:endParaRPr sz="1800" dirty="0">
              <a:solidFill>
                <a:srgbClr val="C55A11"/>
              </a:solidFill>
              <a:latin typeface="Calibri"/>
              <a:ea typeface="Calibri"/>
              <a:cs typeface="Calibri"/>
              <a:sym typeface="Calibri"/>
            </a:endParaRPr>
          </a:p>
        </p:txBody>
      </p:sp>
      <p:sp>
        <p:nvSpPr>
          <p:cNvPr id="501" name="Google Shape;501;p64"/>
          <p:cNvSpPr txBox="1"/>
          <p:nvPr/>
        </p:nvSpPr>
        <p:spPr>
          <a:xfrm flipH="1">
            <a:off x="5584722" y="592090"/>
            <a:ext cx="6414217" cy="5329688"/>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endParaRPr sz="2400" b="1" dirty="0">
              <a:solidFill>
                <a:schemeClr val="dk1"/>
              </a:solidFill>
              <a:latin typeface="Courgette"/>
              <a:ea typeface="Courgette"/>
              <a:cs typeface="Courgette"/>
              <a:sym typeface="Courgette"/>
            </a:endParaRPr>
          </a:p>
          <a:p>
            <a:pPr marL="0" marR="0" lvl="0" indent="0" algn="l" rtl="0">
              <a:lnSpc>
                <a:spcPct val="107000"/>
              </a:lnSpc>
              <a:spcBef>
                <a:spcPts val="0"/>
              </a:spcBef>
              <a:spcAft>
                <a:spcPts val="0"/>
              </a:spcAft>
              <a:buNone/>
            </a:pPr>
            <a:r>
              <a:rPr lang="en-CA" sz="2000" b="1" dirty="0">
                <a:solidFill>
                  <a:srgbClr val="C55A11"/>
                </a:solidFill>
                <a:latin typeface="Calibri"/>
                <a:ea typeface="Calibri"/>
                <a:cs typeface="Calibri"/>
                <a:sym typeface="Calibri"/>
              </a:rPr>
              <a:t>Mary’s 4</a:t>
            </a:r>
            <a:r>
              <a:rPr lang="en-CA" sz="2000" b="1" baseline="30000" dirty="0">
                <a:solidFill>
                  <a:srgbClr val="C55A11"/>
                </a:solidFill>
                <a:latin typeface="Calibri"/>
                <a:ea typeface="Calibri"/>
                <a:cs typeface="Calibri"/>
                <a:sym typeface="Calibri"/>
              </a:rPr>
              <a:t>th</a:t>
            </a:r>
            <a:r>
              <a:rPr lang="en-CA" sz="2000" b="1" dirty="0">
                <a:solidFill>
                  <a:srgbClr val="C55A11"/>
                </a:solidFill>
                <a:latin typeface="Calibri"/>
                <a:ea typeface="Calibri"/>
                <a:cs typeface="Calibri"/>
                <a:sym typeface="Calibri"/>
              </a:rPr>
              <a:t> Joy - The Presentation of Our Lord</a:t>
            </a:r>
            <a:r>
              <a:rPr lang="en-CA" sz="2000" dirty="0">
                <a:solidFill>
                  <a:srgbClr val="C55A11"/>
                </a:solidFill>
                <a:latin typeface="Calibri"/>
                <a:ea typeface="Calibri"/>
                <a:cs typeface="Calibri"/>
                <a:sym typeface="Calibri"/>
              </a:rPr>
              <a:t>. We pray for the gift of Wisdom</a:t>
            </a:r>
            <a:endParaRPr dirty="0"/>
          </a:p>
          <a:p>
            <a:pPr marL="0" marR="0" lvl="0" indent="0" algn="l" rtl="0">
              <a:spcBef>
                <a:spcPts val="0"/>
              </a:spcBef>
              <a:spcAft>
                <a:spcPts val="0"/>
              </a:spcAft>
              <a:buNone/>
            </a:pPr>
            <a:endParaRPr sz="2000" dirty="0">
              <a:solidFill>
                <a:srgbClr val="C55A11"/>
              </a:solidFill>
              <a:latin typeface="Calibri"/>
              <a:ea typeface="Calibri"/>
              <a:cs typeface="Calibri"/>
              <a:sym typeface="Calibri"/>
            </a:endParaRPr>
          </a:p>
          <a:p>
            <a:pPr marL="0" marR="0" lvl="0" indent="0" algn="l" rtl="0">
              <a:spcBef>
                <a:spcPts val="0"/>
              </a:spcBef>
              <a:spcAft>
                <a:spcPts val="0"/>
              </a:spcAft>
              <a:buNone/>
            </a:pPr>
            <a:endParaRPr sz="2000" dirty="0">
              <a:solidFill>
                <a:srgbClr val="C55A11"/>
              </a:solidFill>
              <a:latin typeface="Calibri"/>
              <a:ea typeface="Calibri"/>
              <a:cs typeface="Calibri"/>
              <a:sym typeface="Calibri"/>
            </a:endParaRPr>
          </a:p>
          <a:p>
            <a:pPr marL="0" marR="0" lvl="0" indent="0" algn="l" rtl="0">
              <a:lnSpc>
                <a:spcPct val="107000"/>
              </a:lnSpc>
              <a:spcBef>
                <a:spcPts val="0"/>
              </a:spcBef>
              <a:spcAft>
                <a:spcPts val="0"/>
              </a:spcAft>
              <a:buNone/>
            </a:pPr>
            <a:r>
              <a:rPr lang="en-CA" sz="2000" dirty="0">
                <a:solidFill>
                  <a:srgbClr val="C55A11"/>
                </a:solidFill>
                <a:latin typeface="Calibri"/>
                <a:ea typeface="Calibri"/>
                <a:cs typeface="Calibri"/>
                <a:sym typeface="Calibri"/>
              </a:rPr>
              <a:t>Our Father  	Hail Mary x10	Glory Be</a:t>
            </a:r>
            <a:endParaRPr dirty="0"/>
          </a:p>
          <a:p>
            <a:pPr marL="0" marR="0" lvl="0" indent="0" algn="l" rtl="0">
              <a:lnSpc>
                <a:spcPct val="107000"/>
              </a:lnSpc>
              <a:spcBef>
                <a:spcPts val="800"/>
              </a:spcBef>
              <a:spcAft>
                <a:spcPts val="0"/>
              </a:spcAft>
              <a:buNone/>
            </a:pPr>
            <a:endParaRPr sz="2000" dirty="0">
              <a:solidFill>
                <a:srgbClr val="C55A11"/>
              </a:solidFill>
              <a:latin typeface="Calibri"/>
              <a:ea typeface="Calibri"/>
              <a:cs typeface="Calibri"/>
              <a:sym typeface="Calibri"/>
            </a:endParaRPr>
          </a:p>
          <a:p>
            <a:pPr marL="0" marR="0" lvl="0" indent="0" algn="l" rtl="0">
              <a:lnSpc>
                <a:spcPct val="107000"/>
              </a:lnSpc>
              <a:spcBef>
                <a:spcPts val="800"/>
              </a:spcBef>
              <a:spcAft>
                <a:spcPts val="0"/>
              </a:spcAft>
              <a:buNone/>
            </a:pPr>
            <a:r>
              <a:rPr lang="en-CA" sz="2000" dirty="0">
                <a:solidFill>
                  <a:srgbClr val="C55A11"/>
                </a:solidFill>
                <a:latin typeface="Calibri"/>
                <a:ea typeface="Calibri"/>
                <a:cs typeface="Calibri"/>
                <a:sym typeface="Calibri"/>
              </a:rPr>
              <a:t>Prayer: Almighty ever-living God, we humbly implore your majesty that, just as your Only Begotten Son was presented on this day in the Temple in the substance of our flesh, so, by your grace, we may be presented to you with minds made pure. We ask this through our Lord Jesus Christ, your Son, who lives and reigns with you in the unity of the Holy Spirit, one God, for ever and ever. Amen</a:t>
            </a:r>
            <a:endParaRPr dirty="0"/>
          </a:p>
          <a:p>
            <a:pPr marL="457200" marR="0" lvl="0" indent="0" algn="l" rtl="0">
              <a:lnSpc>
                <a:spcPct val="107000"/>
              </a:lnSpc>
              <a:spcBef>
                <a:spcPts val="800"/>
              </a:spcBef>
              <a:spcAft>
                <a:spcPts val="0"/>
              </a:spcAft>
              <a:buNone/>
            </a:pPr>
            <a:r>
              <a:rPr lang="en-CA" sz="1800" dirty="0">
                <a:solidFill>
                  <a:schemeClr val="dk1"/>
                </a:solidFill>
                <a:latin typeface="Courgette"/>
                <a:ea typeface="Courgette"/>
                <a:cs typeface="Courgette"/>
                <a:sym typeface="Courgette"/>
              </a:rPr>
              <a:t> </a:t>
            </a:r>
            <a:endParaRPr sz="1800" dirty="0">
              <a:solidFill>
                <a:schemeClr val="dk1"/>
              </a:solidFill>
              <a:latin typeface="Calibri"/>
              <a:ea typeface="Calibri"/>
              <a:cs typeface="Calibri"/>
              <a:sym typeface="Calibri"/>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pic>
        <p:nvPicPr>
          <p:cNvPr id="506" name="Google Shape;506;p65"/>
          <p:cNvPicPr preferRelativeResize="0">
            <a:picLocks noGrp="1"/>
          </p:cNvPicPr>
          <p:nvPr>
            <p:ph type="body" idx="1"/>
          </p:nvPr>
        </p:nvPicPr>
        <p:blipFill rotWithShape="1">
          <a:blip r:embed="rId3">
            <a:alphaModFix/>
          </a:blip>
          <a:srcRect/>
          <a:stretch/>
        </p:blipFill>
        <p:spPr>
          <a:xfrm>
            <a:off x="617064" y="480134"/>
            <a:ext cx="3335503" cy="5696245"/>
          </a:xfrm>
          <a:prstGeom prst="rect">
            <a:avLst/>
          </a:prstGeom>
          <a:noFill/>
          <a:ln>
            <a:noFill/>
          </a:ln>
        </p:spPr>
      </p:pic>
      <p:sp>
        <p:nvSpPr>
          <p:cNvPr id="507" name="Google Shape;507;p65"/>
          <p:cNvSpPr txBox="1"/>
          <p:nvPr/>
        </p:nvSpPr>
        <p:spPr>
          <a:xfrm flipH="1">
            <a:off x="288718" y="6217189"/>
            <a:ext cx="3992196"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400">
                <a:solidFill>
                  <a:srgbClr val="C55A11"/>
                </a:solidFill>
                <a:latin typeface="Calibri"/>
                <a:ea typeface="Calibri"/>
                <a:cs typeface="Calibri"/>
                <a:sym typeface="Calibri"/>
              </a:rPr>
              <a:t>Finding of Jesus in the Temple – Carl Heinrich Bloch</a:t>
            </a:r>
            <a:endParaRPr/>
          </a:p>
        </p:txBody>
      </p:sp>
      <p:sp>
        <p:nvSpPr>
          <p:cNvPr id="508" name="Google Shape;508;p65"/>
          <p:cNvSpPr txBox="1"/>
          <p:nvPr/>
        </p:nvSpPr>
        <p:spPr>
          <a:xfrm flipH="1">
            <a:off x="4280914" y="706659"/>
            <a:ext cx="7575795" cy="5595274"/>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endParaRPr sz="2400" b="1" dirty="0">
              <a:solidFill>
                <a:schemeClr val="dk1"/>
              </a:solidFill>
              <a:latin typeface="Courgette"/>
              <a:ea typeface="Courgette"/>
              <a:cs typeface="Courgette"/>
              <a:sym typeface="Courgette"/>
            </a:endParaRPr>
          </a:p>
          <a:p>
            <a:pPr marL="0" marR="0" lvl="0" indent="0" algn="l" rtl="0">
              <a:lnSpc>
                <a:spcPct val="107000"/>
              </a:lnSpc>
              <a:spcBef>
                <a:spcPts val="0"/>
              </a:spcBef>
              <a:spcAft>
                <a:spcPts val="0"/>
              </a:spcAft>
              <a:buNone/>
            </a:pPr>
            <a:r>
              <a:rPr lang="en-CA" sz="2000" b="1" dirty="0">
                <a:solidFill>
                  <a:srgbClr val="C55A11"/>
                </a:solidFill>
                <a:latin typeface="Calibri"/>
                <a:ea typeface="Calibri"/>
                <a:cs typeface="Calibri"/>
                <a:sym typeface="Calibri"/>
              </a:rPr>
              <a:t>Mary’s 5</a:t>
            </a:r>
            <a:r>
              <a:rPr lang="en-CA" sz="2000" b="1" baseline="30000" dirty="0">
                <a:solidFill>
                  <a:srgbClr val="C55A11"/>
                </a:solidFill>
                <a:latin typeface="Calibri"/>
                <a:ea typeface="Calibri"/>
                <a:cs typeface="Calibri"/>
                <a:sym typeface="Calibri"/>
              </a:rPr>
              <a:t>th</a:t>
            </a:r>
            <a:r>
              <a:rPr lang="en-CA" sz="2000" b="1" dirty="0">
                <a:solidFill>
                  <a:srgbClr val="C55A11"/>
                </a:solidFill>
                <a:latin typeface="Calibri"/>
                <a:ea typeface="Calibri"/>
                <a:cs typeface="Calibri"/>
                <a:sym typeface="Calibri"/>
              </a:rPr>
              <a:t> Joy - The finding of Jesus in the Temple.</a:t>
            </a:r>
            <a:r>
              <a:rPr lang="en-CA" sz="2000" dirty="0">
                <a:solidFill>
                  <a:srgbClr val="C55A11"/>
                </a:solidFill>
                <a:latin typeface="Calibri"/>
                <a:ea typeface="Calibri"/>
                <a:cs typeface="Calibri"/>
                <a:sym typeface="Calibri"/>
              </a:rPr>
              <a:t> We pray for the gift of Understanding</a:t>
            </a:r>
            <a:endParaRPr dirty="0"/>
          </a:p>
          <a:p>
            <a:pPr marL="914400" marR="0" lvl="0" indent="0" algn="l" rtl="0">
              <a:lnSpc>
                <a:spcPct val="107000"/>
              </a:lnSpc>
              <a:spcBef>
                <a:spcPts val="0"/>
              </a:spcBef>
              <a:spcAft>
                <a:spcPts val="0"/>
              </a:spcAft>
              <a:buNone/>
            </a:pPr>
            <a:r>
              <a:rPr lang="en-CA" sz="2000" dirty="0">
                <a:solidFill>
                  <a:srgbClr val="C55A11"/>
                </a:solidFill>
                <a:latin typeface="Calibri"/>
                <a:ea typeface="Calibri"/>
                <a:cs typeface="Calibri"/>
                <a:sym typeface="Calibri"/>
              </a:rPr>
              <a:t> </a:t>
            </a:r>
            <a:endParaRPr sz="2000" dirty="0">
              <a:solidFill>
                <a:srgbClr val="C55A11"/>
              </a:solidFill>
              <a:latin typeface="Calibri"/>
              <a:ea typeface="Calibri"/>
              <a:cs typeface="Calibri"/>
              <a:sym typeface="Calibri"/>
            </a:endParaRPr>
          </a:p>
          <a:p>
            <a:pPr marL="0" marR="0" lvl="0" indent="0" algn="l" rtl="0">
              <a:lnSpc>
                <a:spcPct val="107000"/>
              </a:lnSpc>
              <a:spcBef>
                <a:spcPts val="800"/>
              </a:spcBef>
              <a:spcAft>
                <a:spcPts val="0"/>
              </a:spcAft>
              <a:buNone/>
            </a:pPr>
            <a:r>
              <a:rPr lang="en-CA" sz="2000" dirty="0">
                <a:solidFill>
                  <a:srgbClr val="C55A11"/>
                </a:solidFill>
                <a:latin typeface="Calibri"/>
                <a:ea typeface="Calibri"/>
                <a:cs typeface="Calibri"/>
                <a:sym typeface="Calibri"/>
              </a:rPr>
              <a:t>Our Father	Hail Mary x10	Glory Be</a:t>
            </a:r>
            <a:endParaRPr dirty="0"/>
          </a:p>
          <a:p>
            <a:pPr marL="0" marR="0" lvl="0" indent="0" algn="l" rtl="0">
              <a:lnSpc>
                <a:spcPct val="107000"/>
              </a:lnSpc>
              <a:spcBef>
                <a:spcPts val="800"/>
              </a:spcBef>
              <a:spcAft>
                <a:spcPts val="0"/>
              </a:spcAft>
              <a:buNone/>
            </a:pPr>
            <a:endParaRPr sz="2000" dirty="0">
              <a:solidFill>
                <a:srgbClr val="C55A11"/>
              </a:solidFill>
              <a:latin typeface="Calibri"/>
              <a:ea typeface="Calibri"/>
              <a:cs typeface="Calibri"/>
              <a:sym typeface="Calibri"/>
            </a:endParaRPr>
          </a:p>
          <a:p>
            <a:pPr marL="0" marR="0" lvl="0" indent="0" algn="l" rtl="0">
              <a:lnSpc>
                <a:spcPct val="107000"/>
              </a:lnSpc>
              <a:spcBef>
                <a:spcPts val="800"/>
              </a:spcBef>
              <a:spcAft>
                <a:spcPts val="0"/>
              </a:spcAft>
              <a:buNone/>
            </a:pPr>
            <a:r>
              <a:rPr lang="en-CA" sz="2000" dirty="0">
                <a:solidFill>
                  <a:srgbClr val="C55A11"/>
                </a:solidFill>
                <a:latin typeface="Calibri"/>
                <a:ea typeface="Calibri"/>
                <a:cs typeface="Calibri"/>
                <a:sym typeface="Calibri"/>
              </a:rPr>
              <a:t>Prayer: O God, you who were pleased to give us the shining example of the Holy Family, graciously grant that we may imitate them in practicing the virtues of family life and in the bonds of charity, and so, in the joy of your house, delight one day in eternal rewards. We ask this through our Lord Jesus Christ, your Son, who lives and reigns with you in the unity of the Holy Spirit, one God, for ever and ever. Amen.</a:t>
            </a:r>
            <a:endParaRPr sz="2000" dirty="0">
              <a:solidFill>
                <a:srgbClr val="C55A11"/>
              </a:solidFill>
              <a:latin typeface="Calibri"/>
              <a:ea typeface="Calibri"/>
              <a:cs typeface="Calibri"/>
              <a:sym typeface="Calibri"/>
            </a:endParaRPr>
          </a:p>
          <a:p>
            <a:pPr marL="457200" marR="0" lvl="0" indent="0" algn="l" rtl="0">
              <a:lnSpc>
                <a:spcPct val="107000"/>
              </a:lnSpc>
              <a:spcBef>
                <a:spcPts val="800"/>
              </a:spcBef>
              <a:spcAft>
                <a:spcPts val="0"/>
              </a:spcAft>
              <a:buNone/>
            </a:pPr>
            <a:r>
              <a:rPr lang="en-CA" sz="1800" dirty="0">
                <a:solidFill>
                  <a:schemeClr val="dk1"/>
                </a:solidFill>
                <a:latin typeface="Courgette"/>
                <a:ea typeface="Courgette"/>
                <a:cs typeface="Courgette"/>
                <a:sym typeface="Courgette"/>
              </a:rPr>
              <a:t> </a:t>
            </a:r>
            <a:endParaRPr sz="1800" dirty="0">
              <a:solidFill>
                <a:schemeClr val="dk1"/>
              </a:solidFill>
              <a:latin typeface="Calibri"/>
              <a:ea typeface="Calibri"/>
              <a:cs typeface="Calibri"/>
              <a:sym typeface="Calibri"/>
            </a:endParaRPr>
          </a:p>
          <a:p>
            <a:pPr marL="0" marR="0" lvl="0" indent="0" algn="l" rtl="0">
              <a:lnSpc>
                <a:spcPct val="107000"/>
              </a:lnSpc>
              <a:spcBef>
                <a:spcPts val="800"/>
              </a:spcBef>
              <a:spcAft>
                <a:spcPts val="0"/>
              </a:spcAft>
              <a:buNone/>
            </a:pPr>
            <a:endParaRPr sz="1800" dirty="0">
              <a:solidFill>
                <a:schemeClr val="dk1"/>
              </a:solidFill>
              <a:latin typeface="Calibri"/>
              <a:ea typeface="Calibri"/>
              <a:cs typeface="Calibri"/>
              <a:sym typeface="Calibri"/>
            </a:endParaRPr>
          </a:p>
          <a:p>
            <a:pPr marL="0" marR="0" lvl="0" indent="0" algn="l" rtl="0">
              <a:spcBef>
                <a:spcPts val="800"/>
              </a:spcBef>
              <a:spcAft>
                <a:spcPts val="0"/>
              </a:spcAft>
              <a:buNone/>
            </a:pPr>
            <a:endParaRPr sz="1800" dirty="0">
              <a:solidFill>
                <a:schemeClr val="dk1"/>
              </a:solidFill>
              <a:latin typeface="Calibri"/>
              <a:ea typeface="Calibri"/>
              <a:cs typeface="Calibri"/>
              <a:sym typeface="Calibri"/>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pic>
        <p:nvPicPr>
          <p:cNvPr id="513" name="Google Shape;513;p66"/>
          <p:cNvPicPr preferRelativeResize="0">
            <a:picLocks noGrp="1"/>
          </p:cNvPicPr>
          <p:nvPr>
            <p:ph type="body" idx="1"/>
          </p:nvPr>
        </p:nvPicPr>
        <p:blipFill rotWithShape="1">
          <a:blip r:embed="rId3">
            <a:alphaModFix/>
          </a:blip>
          <a:srcRect/>
          <a:stretch/>
        </p:blipFill>
        <p:spPr>
          <a:xfrm>
            <a:off x="400206" y="472608"/>
            <a:ext cx="4289779" cy="5503049"/>
          </a:xfrm>
          <a:prstGeom prst="rect">
            <a:avLst/>
          </a:prstGeom>
          <a:noFill/>
          <a:ln>
            <a:noFill/>
          </a:ln>
        </p:spPr>
      </p:pic>
      <p:sp>
        <p:nvSpPr>
          <p:cNvPr id="514" name="Google Shape;514;p66"/>
          <p:cNvSpPr txBox="1"/>
          <p:nvPr/>
        </p:nvSpPr>
        <p:spPr>
          <a:xfrm flipH="1">
            <a:off x="499626" y="6046838"/>
            <a:ext cx="4090941"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600">
                <a:solidFill>
                  <a:srgbClr val="C55A11"/>
                </a:solidFill>
                <a:latin typeface="Calibri"/>
                <a:ea typeface="Calibri"/>
                <a:cs typeface="Calibri"/>
                <a:sym typeface="Calibri"/>
              </a:rPr>
              <a:t>The Resurrection of Christ – Carl Heinrich Bloch</a:t>
            </a:r>
            <a:endParaRPr/>
          </a:p>
        </p:txBody>
      </p:sp>
      <p:sp>
        <p:nvSpPr>
          <p:cNvPr id="515" name="Google Shape;515;p66"/>
          <p:cNvSpPr txBox="1"/>
          <p:nvPr/>
        </p:nvSpPr>
        <p:spPr>
          <a:xfrm>
            <a:off x="4788879" y="527538"/>
            <a:ext cx="6747844" cy="520138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a:p>
            <a:pPr marL="0" marR="0" lvl="0" indent="0" algn="l" rtl="0">
              <a:spcBef>
                <a:spcPts val="0"/>
              </a:spcBef>
              <a:spcAft>
                <a:spcPts val="0"/>
              </a:spcAft>
              <a:buNone/>
            </a:pPr>
            <a:r>
              <a:rPr lang="en-CA" sz="1800" dirty="0">
                <a:solidFill>
                  <a:schemeClr val="dk1"/>
                </a:solidFill>
                <a:latin typeface="Calibri"/>
                <a:ea typeface="Calibri"/>
                <a:cs typeface="Calibri"/>
                <a:sym typeface="Calibri"/>
              </a:rPr>
              <a:t> </a:t>
            </a:r>
            <a:r>
              <a:rPr lang="en-CA" sz="2000" b="1" dirty="0">
                <a:solidFill>
                  <a:srgbClr val="C55A11"/>
                </a:solidFill>
                <a:latin typeface="Calibri"/>
                <a:ea typeface="Calibri"/>
                <a:cs typeface="Calibri"/>
                <a:sym typeface="Calibri"/>
              </a:rPr>
              <a:t>Mary’s 6</a:t>
            </a:r>
            <a:r>
              <a:rPr lang="en-CA" sz="2000" b="1" baseline="30000" dirty="0">
                <a:solidFill>
                  <a:srgbClr val="C55A11"/>
                </a:solidFill>
                <a:latin typeface="Calibri"/>
                <a:ea typeface="Calibri"/>
                <a:cs typeface="Calibri"/>
                <a:sym typeface="Calibri"/>
              </a:rPr>
              <a:t>th</a:t>
            </a:r>
            <a:r>
              <a:rPr lang="en-CA" sz="2000" b="1" dirty="0">
                <a:solidFill>
                  <a:srgbClr val="C55A11"/>
                </a:solidFill>
                <a:latin typeface="Calibri"/>
                <a:ea typeface="Calibri"/>
                <a:cs typeface="Calibri"/>
                <a:sym typeface="Calibri"/>
              </a:rPr>
              <a:t> Joy - The Resurrection of Our Lord.</a:t>
            </a:r>
            <a:r>
              <a:rPr lang="en-CA" sz="2000" dirty="0">
                <a:solidFill>
                  <a:srgbClr val="C55A11"/>
                </a:solidFill>
                <a:latin typeface="Calibri"/>
                <a:ea typeface="Calibri"/>
                <a:cs typeface="Calibri"/>
                <a:sym typeface="Calibri"/>
              </a:rPr>
              <a:t> We pray for the gifts of Piety and Love.</a:t>
            </a:r>
            <a:endParaRPr dirty="0"/>
          </a:p>
          <a:p>
            <a:pPr marL="0" marR="0" lvl="0" indent="0" algn="l" rtl="0">
              <a:spcBef>
                <a:spcPts val="0"/>
              </a:spcBef>
              <a:spcAft>
                <a:spcPts val="0"/>
              </a:spcAft>
              <a:buNone/>
            </a:pPr>
            <a:endParaRPr sz="2000" dirty="0">
              <a:solidFill>
                <a:srgbClr val="C55A11"/>
              </a:solidFill>
              <a:latin typeface="Calibri"/>
              <a:ea typeface="Calibri"/>
              <a:cs typeface="Calibri"/>
              <a:sym typeface="Calibri"/>
            </a:endParaRPr>
          </a:p>
          <a:p>
            <a:pPr marL="0" marR="0" lvl="0" indent="0" algn="l" rtl="0">
              <a:lnSpc>
                <a:spcPct val="107000"/>
              </a:lnSpc>
              <a:spcBef>
                <a:spcPts val="0"/>
              </a:spcBef>
              <a:spcAft>
                <a:spcPts val="0"/>
              </a:spcAft>
              <a:buNone/>
            </a:pPr>
            <a:r>
              <a:rPr lang="en-CA" sz="2000" dirty="0">
                <a:solidFill>
                  <a:srgbClr val="C55A11"/>
                </a:solidFill>
                <a:latin typeface="Calibri"/>
                <a:ea typeface="Calibri"/>
                <a:cs typeface="Calibri"/>
                <a:sym typeface="Calibri"/>
              </a:rPr>
              <a:t>Our Father	Hail Mary x10	Glory Be</a:t>
            </a:r>
            <a:endParaRPr sz="2000" dirty="0">
              <a:solidFill>
                <a:srgbClr val="C55A11"/>
              </a:solidFill>
              <a:latin typeface="Calibri"/>
              <a:ea typeface="Calibri"/>
              <a:cs typeface="Calibri"/>
              <a:sym typeface="Calibri"/>
            </a:endParaRPr>
          </a:p>
          <a:p>
            <a:pPr marL="0" marR="0" lvl="0" indent="0" algn="l" rtl="0">
              <a:lnSpc>
                <a:spcPct val="107000"/>
              </a:lnSpc>
              <a:spcBef>
                <a:spcPts val="800"/>
              </a:spcBef>
              <a:spcAft>
                <a:spcPts val="0"/>
              </a:spcAft>
              <a:buNone/>
            </a:pPr>
            <a:endParaRPr sz="2000" dirty="0">
              <a:solidFill>
                <a:srgbClr val="C55A11"/>
              </a:solidFill>
              <a:latin typeface="Calibri"/>
              <a:ea typeface="Calibri"/>
              <a:cs typeface="Calibri"/>
              <a:sym typeface="Calibri"/>
            </a:endParaRPr>
          </a:p>
          <a:p>
            <a:pPr marL="0" marR="0" lvl="0" indent="0" algn="l" rtl="0">
              <a:lnSpc>
                <a:spcPct val="107000"/>
              </a:lnSpc>
              <a:spcBef>
                <a:spcPts val="800"/>
              </a:spcBef>
              <a:spcAft>
                <a:spcPts val="0"/>
              </a:spcAft>
              <a:buNone/>
            </a:pPr>
            <a:r>
              <a:rPr lang="en-CA" sz="2000" dirty="0">
                <a:solidFill>
                  <a:srgbClr val="C55A11"/>
                </a:solidFill>
                <a:latin typeface="Calibri"/>
                <a:ea typeface="Calibri"/>
                <a:cs typeface="Calibri"/>
                <a:sym typeface="Calibri"/>
              </a:rPr>
              <a:t>Prayer: O God, you who on this day, through your Only Begotten Son, have conquered death and unlocked for us the path to eternity, grant, we pray, that we who keep the solemnity of the Lord’s Resurrection may, through the renewal brought by your Spirit, rise up in the light of life. We ask this through our Lord Jesus Christ, your Son, who lives and reigns with you in the unity of the Holy Spirit, one God, for ever and ever. Amen</a:t>
            </a:r>
            <a:endParaRPr dirty="0"/>
          </a:p>
          <a:p>
            <a:pPr marL="0" marR="0" lvl="0" indent="0" algn="l" rtl="0">
              <a:spcBef>
                <a:spcPts val="800"/>
              </a:spcBef>
              <a:spcAft>
                <a:spcPts val="0"/>
              </a:spcAft>
              <a:buNone/>
            </a:pPr>
            <a:endParaRPr sz="2000" dirty="0">
              <a:solidFill>
                <a:srgbClr val="C55A11"/>
              </a:solidFill>
              <a:latin typeface="Calibri"/>
              <a:ea typeface="Calibri"/>
              <a:cs typeface="Calibri"/>
              <a:sym typeface="Calibri"/>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pic>
        <p:nvPicPr>
          <p:cNvPr id="520" name="Google Shape;520;p67"/>
          <p:cNvPicPr preferRelativeResize="0">
            <a:picLocks noGrp="1"/>
          </p:cNvPicPr>
          <p:nvPr>
            <p:ph type="body" idx="1"/>
          </p:nvPr>
        </p:nvPicPr>
        <p:blipFill rotWithShape="1">
          <a:blip r:embed="rId3">
            <a:alphaModFix/>
          </a:blip>
          <a:srcRect/>
          <a:stretch/>
        </p:blipFill>
        <p:spPr>
          <a:xfrm>
            <a:off x="427703" y="251788"/>
            <a:ext cx="4363338" cy="5878072"/>
          </a:xfrm>
          <a:prstGeom prst="rect">
            <a:avLst/>
          </a:prstGeom>
          <a:noFill/>
          <a:ln>
            <a:noFill/>
          </a:ln>
        </p:spPr>
      </p:pic>
      <p:sp>
        <p:nvSpPr>
          <p:cNvPr id="521" name="Google Shape;521;p67"/>
          <p:cNvSpPr txBox="1"/>
          <p:nvPr/>
        </p:nvSpPr>
        <p:spPr>
          <a:xfrm>
            <a:off x="633087" y="6153888"/>
            <a:ext cx="3952569"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CA" sz="1400">
                <a:solidFill>
                  <a:srgbClr val="C55A11"/>
                </a:solidFill>
                <a:latin typeface="Calibri"/>
                <a:ea typeface="Calibri"/>
                <a:cs typeface="Calibri"/>
                <a:sym typeface="Calibri"/>
              </a:rPr>
              <a:t>The Assumption of the Blessed Virgin Mary –</a:t>
            </a:r>
            <a:endParaRPr/>
          </a:p>
          <a:p>
            <a:pPr marL="0" marR="0" lvl="0" indent="0" algn="ctr" rtl="0">
              <a:spcBef>
                <a:spcPts val="0"/>
              </a:spcBef>
              <a:spcAft>
                <a:spcPts val="0"/>
              </a:spcAft>
              <a:buNone/>
            </a:pPr>
            <a:r>
              <a:rPr lang="en-CA" sz="1400">
                <a:solidFill>
                  <a:srgbClr val="C55A11"/>
                </a:solidFill>
                <a:latin typeface="Calibri"/>
                <a:ea typeface="Calibri"/>
                <a:cs typeface="Calibri"/>
                <a:sym typeface="Calibri"/>
              </a:rPr>
              <a:t> Bartholome  Esteban Murillo</a:t>
            </a:r>
            <a:endParaRPr/>
          </a:p>
        </p:txBody>
      </p:sp>
      <p:sp>
        <p:nvSpPr>
          <p:cNvPr id="522" name="Google Shape;522;p67"/>
          <p:cNvSpPr txBox="1"/>
          <p:nvPr/>
        </p:nvSpPr>
        <p:spPr>
          <a:xfrm flipH="1">
            <a:off x="5119162" y="251788"/>
            <a:ext cx="6645134" cy="593991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400" b="1" dirty="0">
              <a:solidFill>
                <a:schemeClr val="dk1"/>
              </a:solidFill>
              <a:latin typeface="Courgette"/>
              <a:ea typeface="Courgette"/>
              <a:cs typeface="Courgette"/>
              <a:sym typeface="Courgette"/>
            </a:endParaRPr>
          </a:p>
          <a:p>
            <a:pPr marL="0" marR="0" lvl="0" indent="0" algn="l" rtl="0">
              <a:spcBef>
                <a:spcPts val="0"/>
              </a:spcBef>
              <a:spcAft>
                <a:spcPts val="0"/>
              </a:spcAft>
              <a:buNone/>
            </a:pPr>
            <a:endParaRPr sz="2400" b="1" dirty="0">
              <a:solidFill>
                <a:schemeClr val="dk1"/>
              </a:solidFill>
              <a:latin typeface="Courgette"/>
              <a:ea typeface="Courgette"/>
              <a:cs typeface="Courgette"/>
              <a:sym typeface="Courgette"/>
            </a:endParaRPr>
          </a:p>
          <a:p>
            <a:pPr marL="0" marR="0" lvl="0" indent="0" algn="l" rtl="0">
              <a:spcBef>
                <a:spcPts val="0"/>
              </a:spcBef>
              <a:spcAft>
                <a:spcPts val="0"/>
              </a:spcAft>
              <a:buNone/>
            </a:pPr>
            <a:r>
              <a:rPr lang="en-CA" sz="2000" b="1" dirty="0">
                <a:solidFill>
                  <a:srgbClr val="C55A11"/>
                </a:solidFill>
                <a:latin typeface="Calibri"/>
                <a:ea typeface="Calibri"/>
                <a:cs typeface="Calibri"/>
                <a:sym typeface="Calibri"/>
              </a:rPr>
              <a:t>Mary’s 7</a:t>
            </a:r>
            <a:r>
              <a:rPr lang="en-CA" sz="2000" b="1" baseline="30000" dirty="0">
                <a:solidFill>
                  <a:srgbClr val="C55A11"/>
                </a:solidFill>
                <a:latin typeface="Calibri"/>
                <a:ea typeface="Calibri"/>
                <a:cs typeface="Calibri"/>
                <a:sym typeface="Calibri"/>
              </a:rPr>
              <a:t>th</a:t>
            </a:r>
            <a:r>
              <a:rPr lang="en-CA" sz="2000" b="1" dirty="0">
                <a:solidFill>
                  <a:srgbClr val="C55A11"/>
                </a:solidFill>
                <a:latin typeface="Calibri"/>
                <a:ea typeface="Calibri"/>
                <a:cs typeface="Calibri"/>
                <a:sym typeface="Calibri"/>
              </a:rPr>
              <a:t> Joy - The Assumption of the Blessed Virgin.</a:t>
            </a:r>
            <a:r>
              <a:rPr lang="en-CA" sz="2000" dirty="0">
                <a:solidFill>
                  <a:srgbClr val="C55A11"/>
                </a:solidFill>
                <a:latin typeface="Calibri"/>
                <a:ea typeface="Calibri"/>
                <a:cs typeface="Calibri"/>
                <a:sym typeface="Calibri"/>
              </a:rPr>
              <a:t> We pray for the gift of knowledge.</a:t>
            </a:r>
            <a:endParaRPr dirty="0"/>
          </a:p>
          <a:p>
            <a:pPr marL="0" marR="0" lvl="0" indent="0" algn="l" rtl="0">
              <a:spcBef>
                <a:spcPts val="0"/>
              </a:spcBef>
              <a:spcAft>
                <a:spcPts val="0"/>
              </a:spcAft>
              <a:buNone/>
            </a:pPr>
            <a:endParaRPr sz="2000" dirty="0">
              <a:solidFill>
                <a:srgbClr val="C55A11"/>
              </a:solidFill>
              <a:latin typeface="Calibri"/>
              <a:ea typeface="Calibri"/>
              <a:cs typeface="Calibri"/>
              <a:sym typeface="Calibri"/>
            </a:endParaRPr>
          </a:p>
          <a:p>
            <a:pPr marL="0" marR="0" lvl="0" indent="0" algn="l" rtl="0">
              <a:lnSpc>
                <a:spcPct val="107000"/>
              </a:lnSpc>
              <a:spcBef>
                <a:spcPts val="0"/>
              </a:spcBef>
              <a:spcAft>
                <a:spcPts val="0"/>
              </a:spcAft>
              <a:buNone/>
            </a:pPr>
            <a:r>
              <a:rPr lang="en-CA" sz="2000" dirty="0">
                <a:solidFill>
                  <a:srgbClr val="C55A11"/>
                </a:solidFill>
                <a:latin typeface="Calibri"/>
                <a:ea typeface="Calibri"/>
                <a:cs typeface="Calibri"/>
                <a:sym typeface="Calibri"/>
              </a:rPr>
              <a:t>Our Father	Hail Mary x10	Glory Be</a:t>
            </a:r>
            <a:endParaRPr sz="2000" dirty="0">
              <a:solidFill>
                <a:srgbClr val="C55A11"/>
              </a:solidFill>
              <a:latin typeface="Calibri"/>
              <a:ea typeface="Calibri"/>
              <a:cs typeface="Calibri"/>
              <a:sym typeface="Calibri"/>
            </a:endParaRPr>
          </a:p>
          <a:p>
            <a:pPr marL="0" marR="0" lvl="0" indent="0" algn="l" rtl="0">
              <a:spcBef>
                <a:spcPts val="800"/>
              </a:spcBef>
              <a:spcAft>
                <a:spcPts val="0"/>
              </a:spcAft>
              <a:buNone/>
            </a:pPr>
            <a:r>
              <a:rPr lang="en-CA" sz="2000" dirty="0">
                <a:solidFill>
                  <a:srgbClr val="C55A11"/>
                </a:solidFill>
                <a:latin typeface="Calibri"/>
                <a:ea typeface="Calibri"/>
                <a:cs typeface="Calibri"/>
                <a:sym typeface="Calibri"/>
              </a:rPr>
              <a:t> </a:t>
            </a:r>
            <a:endParaRPr dirty="0"/>
          </a:p>
          <a:p>
            <a:pPr marL="0" marR="0" lvl="0" indent="0" algn="l" rtl="0">
              <a:spcBef>
                <a:spcPts val="0"/>
              </a:spcBef>
              <a:spcAft>
                <a:spcPts val="0"/>
              </a:spcAft>
              <a:buNone/>
            </a:pPr>
            <a:r>
              <a:rPr lang="en-CA" sz="2000" dirty="0">
                <a:solidFill>
                  <a:srgbClr val="C55A11"/>
                </a:solidFill>
                <a:latin typeface="Calibri"/>
                <a:ea typeface="Calibri"/>
                <a:cs typeface="Calibri"/>
                <a:sym typeface="Calibri"/>
              </a:rPr>
              <a:t>Prayer 7: O God, who, looking on the lowliness of the Blessed Virgin Mary, raised her to this grace, that your Only Begotten Son was born of her according to the flesh and that she was crowned this day with surpassing glory, grant through her prayers, that, saved by the mystery of your redemption, we may merit to be exalted by you on high. We ask this through our Lord Jesus Christ, your Son, who lives and reigns with you in the unity of the Holy Spirit, one God, for ever and ever. Amen.</a:t>
            </a:r>
            <a:endParaRPr dirty="0"/>
          </a:p>
          <a:p>
            <a:pPr marL="457200" marR="0" lvl="0" indent="0" algn="l" rtl="0">
              <a:lnSpc>
                <a:spcPct val="107000"/>
              </a:lnSpc>
              <a:spcBef>
                <a:spcPts val="0"/>
              </a:spcBef>
              <a:spcAft>
                <a:spcPts val="0"/>
              </a:spcAft>
              <a:buNone/>
            </a:pPr>
            <a:r>
              <a:rPr lang="en-CA" sz="1800" dirty="0">
                <a:solidFill>
                  <a:schemeClr val="dk1"/>
                </a:solidFill>
                <a:latin typeface="Courgette"/>
                <a:ea typeface="Courgette"/>
                <a:cs typeface="Courgette"/>
                <a:sym typeface="Courgette"/>
              </a:rPr>
              <a:t> </a:t>
            </a:r>
            <a:endParaRPr sz="1800" dirty="0">
              <a:solidFill>
                <a:schemeClr val="dk1"/>
              </a:solidFill>
              <a:latin typeface="Calibri"/>
              <a:ea typeface="Calibri"/>
              <a:cs typeface="Calibri"/>
              <a:sym typeface="Calibri"/>
            </a:endParaRPr>
          </a:p>
          <a:p>
            <a:pPr marL="0" marR="0" lvl="0" indent="0" algn="l" rtl="0">
              <a:spcBef>
                <a:spcPts val="800"/>
              </a:spcBef>
              <a:spcAft>
                <a:spcPts val="0"/>
              </a:spcAft>
              <a:buNone/>
            </a:pPr>
            <a:endParaRPr sz="1800" dirty="0">
              <a:solidFill>
                <a:schemeClr val="dk1"/>
              </a:solidFill>
              <a:latin typeface="Calibri"/>
              <a:ea typeface="Calibri"/>
              <a:cs typeface="Calibri"/>
              <a:sym typeface="Calibri"/>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pic>
        <p:nvPicPr>
          <p:cNvPr id="527" name="Google Shape;527;p68"/>
          <p:cNvPicPr preferRelativeResize="0">
            <a:picLocks noGrp="1"/>
          </p:cNvPicPr>
          <p:nvPr>
            <p:ph type="body" idx="1"/>
          </p:nvPr>
        </p:nvPicPr>
        <p:blipFill rotWithShape="1">
          <a:blip r:embed="rId3">
            <a:alphaModFix/>
          </a:blip>
          <a:srcRect/>
          <a:stretch/>
        </p:blipFill>
        <p:spPr>
          <a:xfrm>
            <a:off x="1155290" y="370016"/>
            <a:ext cx="4114800" cy="5636418"/>
          </a:xfrm>
          <a:prstGeom prst="rect">
            <a:avLst/>
          </a:prstGeom>
          <a:noFill/>
          <a:ln>
            <a:noFill/>
          </a:ln>
        </p:spPr>
      </p:pic>
      <p:sp>
        <p:nvSpPr>
          <p:cNvPr id="528" name="Google Shape;528;p68"/>
          <p:cNvSpPr txBox="1"/>
          <p:nvPr/>
        </p:nvSpPr>
        <p:spPr>
          <a:xfrm flipH="1">
            <a:off x="1563329" y="6118652"/>
            <a:ext cx="387882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800" dirty="0">
                <a:solidFill>
                  <a:srgbClr val="C55A11"/>
                </a:solidFill>
                <a:latin typeface="Calibri"/>
                <a:ea typeface="Calibri"/>
                <a:cs typeface="Calibri"/>
                <a:sym typeface="Calibri"/>
              </a:rPr>
              <a:t>Sistine Madonna - Raphael</a:t>
            </a:r>
            <a:endParaRPr dirty="0"/>
          </a:p>
        </p:txBody>
      </p:sp>
      <p:sp>
        <p:nvSpPr>
          <p:cNvPr id="529" name="Google Shape;529;p68"/>
          <p:cNvSpPr txBox="1"/>
          <p:nvPr/>
        </p:nvSpPr>
        <p:spPr>
          <a:xfrm>
            <a:off x="5633883" y="2207342"/>
            <a:ext cx="4758813" cy="15696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3200" dirty="0">
                <a:solidFill>
                  <a:srgbClr val="C55A11"/>
                </a:solidFill>
                <a:latin typeface="Calibri"/>
                <a:ea typeface="Calibri"/>
                <a:cs typeface="Calibri"/>
                <a:sym typeface="Calibri"/>
              </a:rPr>
              <a:t>To complete Mary’s joys upon the earth, let us pray: Hail Mary x 2</a:t>
            </a:r>
            <a:endParaRPr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69"/>
          <p:cNvSpPr txBox="1"/>
          <p:nvPr/>
        </p:nvSpPr>
        <p:spPr>
          <a:xfrm flipH="1">
            <a:off x="5916070" y="1024810"/>
            <a:ext cx="4836159" cy="38779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3200" dirty="0">
                <a:solidFill>
                  <a:srgbClr val="C55A11"/>
                </a:solidFill>
                <a:latin typeface="Calibri"/>
                <a:ea typeface="Calibri"/>
                <a:cs typeface="Calibri"/>
                <a:sym typeface="Calibri"/>
              </a:rPr>
              <a:t>For the intentions of </a:t>
            </a:r>
          </a:p>
          <a:p>
            <a:pPr marL="0" marR="0" lvl="0" indent="0" algn="l" rtl="0">
              <a:spcBef>
                <a:spcPts val="0"/>
              </a:spcBef>
              <a:spcAft>
                <a:spcPts val="0"/>
              </a:spcAft>
              <a:buNone/>
            </a:pPr>
            <a:r>
              <a:rPr lang="en-CA" sz="3200" dirty="0">
                <a:solidFill>
                  <a:srgbClr val="C55A11"/>
                </a:solidFill>
                <a:latin typeface="Calibri"/>
                <a:ea typeface="Calibri"/>
                <a:cs typeface="Calibri"/>
                <a:sym typeface="Calibri"/>
              </a:rPr>
              <a:t>Holy Father Pope Leo XIV</a:t>
            </a:r>
          </a:p>
          <a:p>
            <a:pPr marL="0" marR="0" lvl="0" indent="0" algn="l" rtl="0">
              <a:spcBef>
                <a:spcPts val="0"/>
              </a:spcBef>
              <a:spcAft>
                <a:spcPts val="0"/>
              </a:spcAft>
              <a:buNone/>
            </a:pPr>
            <a:r>
              <a:rPr lang="en-CA" sz="3200" dirty="0">
                <a:solidFill>
                  <a:srgbClr val="C55A11"/>
                </a:solidFill>
                <a:latin typeface="Calibri"/>
                <a:ea typeface="Calibri"/>
                <a:cs typeface="Calibri"/>
                <a:sym typeface="Calibri"/>
              </a:rPr>
              <a:t>we pray:</a:t>
            </a:r>
            <a:endParaRPr dirty="0"/>
          </a:p>
          <a:p>
            <a:pPr marL="0" marR="0" lvl="0" indent="0" algn="l" rtl="0">
              <a:spcBef>
                <a:spcPts val="0"/>
              </a:spcBef>
              <a:spcAft>
                <a:spcPts val="0"/>
              </a:spcAft>
              <a:buNone/>
            </a:pPr>
            <a:endParaRPr sz="1800" dirty="0">
              <a:solidFill>
                <a:srgbClr val="C55A11"/>
              </a:solidFill>
              <a:latin typeface="Calibri"/>
              <a:ea typeface="Calibri"/>
              <a:cs typeface="Calibri"/>
              <a:sym typeface="Calibri"/>
            </a:endParaRPr>
          </a:p>
          <a:p>
            <a:pPr marL="0" marR="0" lvl="0" indent="0" algn="l" rtl="0">
              <a:spcBef>
                <a:spcPts val="0"/>
              </a:spcBef>
              <a:spcAft>
                <a:spcPts val="0"/>
              </a:spcAft>
              <a:buNone/>
            </a:pPr>
            <a:r>
              <a:rPr lang="en-CA" sz="3200" dirty="0">
                <a:solidFill>
                  <a:srgbClr val="C55A11"/>
                </a:solidFill>
                <a:latin typeface="Calibri"/>
                <a:ea typeface="Calibri"/>
                <a:cs typeface="Calibri"/>
                <a:sym typeface="Calibri"/>
              </a:rPr>
              <a:t>Our Father</a:t>
            </a:r>
            <a:endParaRPr dirty="0"/>
          </a:p>
          <a:p>
            <a:pPr marL="0" marR="0" lvl="0" indent="0" algn="l" rtl="0">
              <a:spcBef>
                <a:spcPts val="0"/>
              </a:spcBef>
              <a:spcAft>
                <a:spcPts val="0"/>
              </a:spcAft>
              <a:buNone/>
            </a:pPr>
            <a:endParaRPr sz="1800" dirty="0">
              <a:solidFill>
                <a:srgbClr val="C55A11"/>
              </a:solidFill>
              <a:latin typeface="Calibri"/>
              <a:ea typeface="Calibri"/>
              <a:cs typeface="Calibri"/>
              <a:sym typeface="Calibri"/>
            </a:endParaRPr>
          </a:p>
          <a:p>
            <a:pPr marL="0" marR="0" lvl="0" indent="0" algn="l" rtl="0">
              <a:spcBef>
                <a:spcPts val="0"/>
              </a:spcBef>
              <a:spcAft>
                <a:spcPts val="0"/>
              </a:spcAft>
              <a:buNone/>
            </a:pPr>
            <a:r>
              <a:rPr lang="en-CA" sz="3200" dirty="0">
                <a:solidFill>
                  <a:srgbClr val="C55A11"/>
                </a:solidFill>
                <a:latin typeface="Calibri"/>
                <a:ea typeface="Calibri"/>
                <a:cs typeface="Calibri"/>
                <a:sym typeface="Calibri"/>
              </a:rPr>
              <a:t>Hail Mary </a:t>
            </a:r>
          </a:p>
          <a:p>
            <a:pPr marL="0" marR="0" lvl="0" indent="0" algn="l" rtl="0">
              <a:spcBef>
                <a:spcPts val="0"/>
              </a:spcBef>
              <a:spcAft>
                <a:spcPts val="0"/>
              </a:spcAft>
              <a:buNone/>
            </a:pPr>
            <a:endParaRPr lang="en-CA" sz="1800" dirty="0">
              <a:solidFill>
                <a:srgbClr val="C55A11"/>
              </a:solidFill>
              <a:latin typeface="Calibri"/>
              <a:ea typeface="Calibri"/>
              <a:cs typeface="Calibri"/>
              <a:sym typeface="Calibri"/>
            </a:endParaRPr>
          </a:p>
          <a:p>
            <a:pPr marL="0" marR="0" lvl="0" indent="0" algn="l" rtl="0">
              <a:spcBef>
                <a:spcPts val="0"/>
              </a:spcBef>
              <a:spcAft>
                <a:spcPts val="0"/>
              </a:spcAft>
              <a:buNone/>
            </a:pPr>
            <a:r>
              <a:rPr lang="en-CA" sz="3200" dirty="0">
                <a:solidFill>
                  <a:srgbClr val="C55A11"/>
                </a:solidFill>
                <a:latin typeface="Calibri"/>
                <a:ea typeface="Calibri"/>
                <a:cs typeface="Calibri"/>
                <a:sym typeface="Calibri"/>
              </a:rPr>
              <a:t>Glory Be</a:t>
            </a:r>
            <a:endParaRPr dirty="0"/>
          </a:p>
        </p:txBody>
      </p:sp>
      <p:pic>
        <p:nvPicPr>
          <p:cNvPr id="6" name="Picture 5" descr="Our Clergy | About | Holy Protection of the Mother of God Byzantine Catholic Church">
            <a:extLst>
              <a:ext uri="{FF2B5EF4-FFF2-40B4-BE49-F238E27FC236}">
                <a16:creationId xmlns:a16="http://schemas.microsoft.com/office/drawing/2014/main" id="{D6A90886-156A-BD5F-D757-08D7D784E7C5}"/>
              </a:ext>
            </a:extLst>
          </p:cNvPr>
          <p:cNvPicPr>
            <a:picLocks noChangeAspect="1"/>
          </p:cNvPicPr>
          <p:nvPr/>
        </p:nvPicPr>
        <p:blipFill>
          <a:blip r:embed="rId3"/>
          <a:stretch>
            <a:fillRect/>
          </a:stretch>
        </p:blipFill>
        <p:spPr>
          <a:xfrm>
            <a:off x="965200" y="746760"/>
            <a:ext cx="4836160" cy="483616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7"/>
          <p:cNvSpPr txBox="1">
            <a:spLocks noGrp="1"/>
          </p:cNvSpPr>
          <p:nvPr>
            <p:ph type="body" idx="1"/>
          </p:nvPr>
        </p:nvSpPr>
        <p:spPr>
          <a:xfrm>
            <a:off x="320918" y="247766"/>
            <a:ext cx="11267268" cy="636029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833C0B"/>
              </a:buClr>
              <a:buSzPts val="2400"/>
              <a:buNone/>
            </a:pPr>
            <a:r>
              <a:rPr lang="en-CA" sz="2400" b="1" dirty="0">
                <a:solidFill>
                  <a:srgbClr val="833C0B"/>
                </a:solidFill>
                <a:latin typeface="Calibri"/>
                <a:ea typeface="Calibri"/>
                <a:cs typeface="Calibri"/>
                <a:sym typeface="Calibri"/>
              </a:rPr>
              <a:t>Our Father:</a:t>
            </a:r>
            <a:endParaRPr dirty="0"/>
          </a:p>
          <a:p>
            <a:pPr marL="0" lvl="0" indent="0" algn="l" rtl="0">
              <a:lnSpc>
                <a:spcPct val="90000"/>
              </a:lnSpc>
              <a:spcBef>
                <a:spcPts val="1000"/>
              </a:spcBef>
              <a:spcAft>
                <a:spcPts val="0"/>
              </a:spcAft>
              <a:buClr>
                <a:srgbClr val="833C0B"/>
              </a:buClr>
              <a:buSzPts val="2400"/>
              <a:buNone/>
            </a:pPr>
            <a:r>
              <a:rPr lang="en-CA" sz="2400" dirty="0">
                <a:solidFill>
                  <a:srgbClr val="833C0B"/>
                </a:solidFill>
                <a:latin typeface="Calibri"/>
                <a:ea typeface="Calibri"/>
                <a:cs typeface="Calibri"/>
                <a:sym typeface="Calibri"/>
              </a:rPr>
              <a:t>Our Father, who art in heaven, hallowed be thy name. Thy kingdom come. Thy will be done on earth as it is in heaven. </a:t>
            </a:r>
            <a:endParaRPr dirty="0"/>
          </a:p>
          <a:p>
            <a:pPr marL="0" lvl="0" indent="0" algn="l" rtl="0">
              <a:lnSpc>
                <a:spcPct val="90000"/>
              </a:lnSpc>
              <a:spcBef>
                <a:spcPts val="1000"/>
              </a:spcBef>
              <a:spcAft>
                <a:spcPts val="0"/>
              </a:spcAft>
              <a:buClr>
                <a:srgbClr val="833C0B"/>
              </a:buClr>
              <a:buSzPts val="2400"/>
              <a:buNone/>
            </a:pPr>
            <a:r>
              <a:rPr lang="en-CA" sz="2400" dirty="0">
                <a:solidFill>
                  <a:srgbClr val="833C0B"/>
                </a:solidFill>
                <a:latin typeface="Calibri"/>
                <a:ea typeface="Calibri"/>
                <a:cs typeface="Calibri"/>
                <a:sym typeface="Calibri"/>
              </a:rPr>
              <a:t>- Give us this day our daily bread and forgive us our trespasses as we forgive those who trespass against us. And lead us not into temptation but deliver us from evil. Amen.</a:t>
            </a:r>
            <a:endParaRPr sz="2400" dirty="0">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2400"/>
              <a:buNone/>
            </a:pPr>
            <a:endParaRPr sz="2400" dirty="0">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rgbClr val="833C0B"/>
              </a:buClr>
              <a:buSzPts val="2400"/>
              <a:buNone/>
            </a:pPr>
            <a:r>
              <a:rPr lang="en-CA" sz="2400" dirty="0">
                <a:solidFill>
                  <a:srgbClr val="833C0B"/>
                </a:solidFill>
                <a:latin typeface="Calibri"/>
                <a:ea typeface="Calibri"/>
                <a:cs typeface="Calibri"/>
                <a:sym typeface="Calibri"/>
              </a:rPr>
              <a:t>For an increase in Faith, Hope and Charity, let us pray:</a:t>
            </a:r>
            <a:endParaRPr dirty="0"/>
          </a:p>
          <a:p>
            <a:pPr marL="0" lvl="0" indent="0" algn="l" rtl="0">
              <a:lnSpc>
                <a:spcPct val="90000"/>
              </a:lnSpc>
              <a:spcBef>
                <a:spcPts val="1000"/>
              </a:spcBef>
              <a:spcAft>
                <a:spcPts val="0"/>
              </a:spcAft>
              <a:buClr>
                <a:srgbClr val="833C0B"/>
              </a:buClr>
              <a:buSzPts val="2400"/>
              <a:buNone/>
            </a:pPr>
            <a:r>
              <a:rPr lang="en-CA" sz="2400" b="1" dirty="0">
                <a:solidFill>
                  <a:srgbClr val="833C0B"/>
                </a:solidFill>
                <a:latin typeface="Calibri"/>
                <a:ea typeface="Calibri"/>
                <a:cs typeface="Calibri"/>
                <a:sym typeface="Calibri"/>
              </a:rPr>
              <a:t>Hail Mary X3:</a:t>
            </a:r>
            <a:endParaRPr dirty="0"/>
          </a:p>
          <a:p>
            <a:pPr marL="0" lvl="0" indent="0" algn="l" rtl="0">
              <a:lnSpc>
                <a:spcPct val="90000"/>
              </a:lnSpc>
              <a:spcBef>
                <a:spcPts val="1000"/>
              </a:spcBef>
              <a:spcAft>
                <a:spcPts val="0"/>
              </a:spcAft>
              <a:buClr>
                <a:srgbClr val="833C0B"/>
              </a:buClr>
              <a:buSzPts val="2400"/>
              <a:buNone/>
            </a:pPr>
            <a:r>
              <a:rPr lang="en-CA" sz="2400" dirty="0">
                <a:solidFill>
                  <a:srgbClr val="833C0B"/>
                </a:solidFill>
                <a:latin typeface="Calibri"/>
                <a:ea typeface="Calibri"/>
                <a:cs typeface="Calibri"/>
                <a:sym typeface="Calibri"/>
              </a:rPr>
              <a:t>Hail Mary, full of grace the Lord is with thee. Blessed art thou amongst women and blessed is the fruit of thy womb, Jesus. </a:t>
            </a:r>
            <a:endParaRPr dirty="0"/>
          </a:p>
          <a:p>
            <a:pPr marL="0" lvl="0" indent="0" algn="l" rtl="0">
              <a:lnSpc>
                <a:spcPct val="90000"/>
              </a:lnSpc>
              <a:spcBef>
                <a:spcPts val="1000"/>
              </a:spcBef>
              <a:spcAft>
                <a:spcPts val="0"/>
              </a:spcAft>
              <a:buClr>
                <a:srgbClr val="833C0B"/>
              </a:buClr>
              <a:buSzPts val="2400"/>
              <a:buNone/>
            </a:pPr>
            <a:r>
              <a:rPr lang="en-CA" sz="2400" dirty="0">
                <a:solidFill>
                  <a:srgbClr val="833C0B"/>
                </a:solidFill>
                <a:latin typeface="Calibri"/>
                <a:ea typeface="Calibri"/>
                <a:cs typeface="Calibri"/>
                <a:sym typeface="Calibri"/>
              </a:rPr>
              <a:t>- Holy Mary, Mother of God, pray for us sinners, now And at the hour of our death. Amen </a:t>
            </a:r>
            <a:endParaRPr dirty="0"/>
          </a:p>
          <a:p>
            <a:pPr marL="0" lvl="0" indent="0" algn="l" rtl="0">
              <a:lnSpc>
                <a:spcPct val="90000"/>
              </a:lnSpc>
              <a:spcBef>
                <a:spcPts val="1000"/>
              </a:spcBef>
              <a:spcAft>
                <a:spcPts val="0"/>
              </a:spcAft>
              <a:buClr>
                <a:schemeClr val="dk1"/>
              </a:buClr>
              <a:buSzPts val="2400"/>
              <a:buNone/>
            </a:pPr>
            <a:endParaRPr sz="2400" dirty="0">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rgbClr val="833C0B"/>
              </a:buClr>
              <a:buSzPts val="2400"/>
              <a:buNone/>
            </a:pPr>
            <a:r>
              <a:rPr lang="en-CA" sz="2400" b="1" dirty="0">
                <a:solidFill>
                  <a:srgbClr val="833C0B"/>
                </a:solidFill>
                <a:latin typeface="Calibri"/>
                <a:ea typeface="Calibri"/>
                <a:cs typeface="Calibri"/>
                <a:sym typeface="Calibri"/>
              </a:rPr>
              <a:t>Glory Be:</a:t>
            </a:r>
            <a:endParaRPr dirty="0"/>
          </a:p>
          <a:p>
            <a:pPr marL="0" lvl="0" indent="0" algn="l" rtl="0">
              <a:lnSpc>
                <a:spcPct val="90000"/>
              </a:lnSpc>
              <a:spcBef>
                <a:spcPts val="1000"/>
              </a:spcBef>
              <a:spcAft>
                <a:spcPts val="0"/>
              </a:spcAft>
              <a:buClr>
                <a:srgbClr val="833C0B"/>
              </a:buClr>
              <a:buSzPts val="2400"/>
              <a:buNone/>
            </a:pPr>
            <a:r>
              <a:rPr lang="en-CA" sz="2400" dirty="0">
                <a:solidFill>
                  <a:srgbClr val="833C0B"/>
                </a:solidFill>
                <a:latin typeface="Calibri"/>
                <a:ea typeface="Calibri"/>
                <a:cs typeface="Calibri"/>
                <a:sym typeface="Calibri"/>
              </a:rPr>
              <a:t>Glory be to the Father and to the Son and to the Holy Spirit. As it was in the beginning, is now and ever shall be, world without end. Amen</a:t>
            </a:r>
            <a:endParaRPr sz="2400" dirty="0">
              <a:solidFill>
                <a:srgbClr val="833C0B"/>
              </a:solidFill>
              <a:latin typeface="Calibri"/>
              <a:ea typeface="Calibri"/>
              <a:cs typeface="Calibri"/>
              <a:sym typeface="Calibri"/>
            </a:endParaRPr>
          </a:p>
          <a:p>
            <a:pPr marL="0" lvl="0" indent="0" algn="ctr" rtl="0">
              <a:lnSpc>
                <a:spcPct val="90000"/>
              </a:lnSpc>
              <a:spcBef>
                <a:spcPts val="1000"/>
              </a:spcBef>
              <a:spcAft>
                <a:spcPts val="0"/>
              </a:spcAft>
              <a:buClr>
                <a:schemeClr val="dk1"/>
              </a:buClr>
              <a:buSzPts val="5400"/>
              <a:buNone/>
            </a:pPr>
            <a:endParaRPr sz="5400" b="1" dirty="0">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3200"/>
              <a:buNone/>
            </a:pPr>
            <a:endParaRPr sz="3200" dirty="0">
              <a:solidFill>
                <a:srgbClr val="833C0B"/>
              </a:solidFill>
              <a:latin typeface="Calibri"/>
              <a:ea typeface="Calibri"/>
              <a:cs typeface="Calibri"/>
              <a:sym typeface="Calibri"/>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540" name="Google Shape;540;p70"/>
          <p:cNvPicPr preferRelativeResize="0">
            <a:picLocks noGrp="1"/>
          </p:cNvPicPr>
          <p:nvPr>
            <p:ph type="body" idx="1"/>
          </p:nvPr>
        </p:nvPicPr>
        <p:blipFill rotWithShape="1">
          <a:blip r:embed="rId3">
            <a:alphaModFix/>
          </a:blip>
          <a:srcRect/>
          <a:stretch/>
        </p:blipFill>
        <p:spPr>
          <a:xfrm>
            <a:off x="512615" y="755958"/>
            <a:ext cx="7614343" cy="4413738"/>
          </a:xfrm>
          <a:prstGeom prst="rect">
            <a:avLst/>
          </a:prstGeom>
          <a:noFill/>
          <a:ln>
            <a:noFill/>
          </a:ln>
        </p:spPr>
      </p:pic>
      <p:sp>
        <p:nvSpPr>
          <p:cNvPr id="541" name="Google Shape;541;p70"/>
          <p:cNvSpPr txBox="1"/>
          <p:nvPr/>
        </p:nvSpPr>
        <p:spPr>
          <a:xfrm>
            <a:off x="8542208" y="1787094"/>
            <a:ext cx="2912807" cy="255454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3200" dirty="0">
                <a:solidFill>
                  <a:srgbClr val="C55A11"/>
                </a:solidFill>
                <a:latin typeface="Calibri"/>
                <a:ea typeface="Calibri"/>
                <a:cs typeface="Calibri"/>
                <a:sym typeface="Calibri"/>
              </a:rPr>
              <a:t>In the name of the Father and of the Son and of the Holy Spirit. Amen</a:t>
            </a:r>
            <a:endParaRPr dirty="0"/>
          </a:p>
        </p:txBody>
      </p:sp>
      <p:sp>
        <p:nvSpPr>
          <p:cNvPr id="542" name="Google Shape;542;p70"/>
          <p:cNvSpPr txBox="1"/>
          <p:nvPr/>
        </p:nvSpPr>
        <p:spPr>
          <a:xfrm flipH="1">
            <a:off x="934065" y="5308183"/>
            <a:ext cx="5844564"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2000" dirty="0">
                <a:solidFill>
                  <a:srgbClr val="C55A11"/>
                </a:solidFill>
                <a:latin typeface="Calibri"/>
                <a:ea typeface="Calibri"/>
                <a:cs typeface="Calibri"/>
                <a:sym typeface="Calibri"/>
              </a:rPr>
              <a:t>The Trinity – Giovanni Francesco Barbieri – Il Guercino</a:t>
            </a:r>
            <a:endParaRPr sz="2000" dirty="0">
              <a:solidFill>
                <a:srgbClr val="C55A11"/>
              </a:solidFill>
              <a:latin typeface="Calibri"/>
              <a:ea typeface="Calibri"/>
              <a:cs typeface="Calibri"/>
              <a:sym typeface="Calibri"/>
            </a:endParaRPr>
          </a:p>
        </p:txBody>
      </p:sp>
      <p:sp>
        <p:nvSpPr>
          <p:cNvPr id="6" name="TextBox 5">
            <a:extLst>
              <a:ext uri="{FF2B5EF4-FFF2-40B4-BE49-F238E27FC236}">
                <a16:creationId xmlns:a16="http://schemas.microsoft.com/office/drawing/2014/main" id="{E1B20AD4-54C1-AB01-0346-86C3188BC304}"/>
              </a:ext>
            </a:extLst>
          </p:cNvPr>
          <p:cNvSpPr txBox="1"/>
          <p:nvPr/>
        </p:nvSpPr>
        <p:spPr>
          <a:xfrm>
            <a:off x="3254477" y="6102042"/>
            <a:ext cx="5968181" cy="338554"/>
          </a:xfrm>
          <a:prstGeom prst="rect">
            <a:avLst/>
          </a:prstGeom>
          <a:noFill/>
        </p:spPr>
        <p:txBody>
          <a:bodyPr wrap="square" rtlCol="0">
            <a:spAutoFit/>
          </a:bodyPr>
          <a:lstStyle/>
          <a:p>
            <a:r>
              <a:rPr lang="en-CA" sz="1600" b="1" dirty="0">
                <a:solidFill>
                  <a:schemeClr val="accent2">
                    <a:lumMod val="50000"/>
                  </a:schemeClr>
                </a:solidFill>
              </a:rPr>
              <a:t>Make Me A Channel of Your Peace </a:t>
            </a:r>
            <a:r>
              <a:rPr lang="en-CA" sz="1600" i="1" dirty="0">
                <a:solidFill>
                  <a:schemeClr val="accent2">
                    <a:lumMod val="50000"/>
                  </a:schemeClr>
                </a:solidFill>
              </a:rPr>
              <a:t>by Friar Alessandro</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8"/>
          <p:cNvSpPr txBox="1">
            <a:spLocks noGrp="1"/>
          </p:cNvSpPr>
          <p:nvPr>
            <p:ph type="body" idx="1"/>
          </p:nvPr>
        </p:nvSpPr>
        <p:spPr>
          <a:xfrm>
            <a:off x="418454" y="418455"/>
            <a:ext cx="11267268" cy="6044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None/>
            </a:pPr>
            <a:endParaRPr sz="3200">
              <a:solidFill>
                <a:srgbClr val="833C0B"/>
              </a:solidFill>
              <a:latin typeface="Calibri"/>
              <a:ea typeface="Calibri"/>
              <a:cs typeface="Calibri"/>
              <a:sym typeface="Calibri"/>
            </a:endParaRPr>
          </a:p>
          <a:p>
            <a:pPr marL="0" lvl="0" indent="0" algn="ctr" rtl="0">
              <a:lnSpc>
                <a:spcPct val="90000"/>
              </a:lnSpc>
              <a:spcBef>
                <a:spcPts val="1000"/>
              </a:spcBef>
              <a:spcAft>
                <a:spcPts val="0"/>
              </a:spcAft>
              <a:buClr>
                <a:schemeClr val="dk1"/>
              </a:buClr>
              <a:buSzPts val="5400"/>
              <a:buNone/>
            </a:pPr>
            <a:endParaRPr sz="5400" b="1">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3200"/>
              <a:buNone/>
            </a:pPr>
            <a:endParaRPr sz="3200">
              <a:solidFill>
                <a:srgbClr val="833C0B"/>
              </a:solidFill>
              <a:latin typeface="Calibri"/>
              <a:ea typeface="Calibri"/>
              <a:cs typeface="Calibri"/>
              <a:sym typeface="Calibri"/>
            </a:endParaRPr>
          </a:p>
        </p:txBody>
      </p:sp>
      <p:sp>
        <p:nvSpPr>
          <p:cNvPr id="131" name="Google Shape;131;p8"/>
          <p:cNvSpPr txBox="1"/>
          <p:nvPr/>
        </p:nvSpPr>
        <p:spPr>
          <a:xfrm>
            <a:off x="5348552" y="989119"/>
            <a:ext cx="5797296" cy="440120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2000" dirty="0">
                <a:solidFill>
                  <a:srgbClr val="833C0B"/>
                </a:solidFill>
                <a:latin typeface="Calibri"/>
                <a:ea typeface="Calibri"/>
                <a:cs typeface="Calibri"/>
                <a:sym typeface="Calibri"/>
              </a:rPr>
              <a:t>And being in agony, He was praying very fervently; and his sweat became like drops of blood, falling down upon the ground.</a:t>
            </a:r>
            <a:endParaRPr dirty="0"/>
          </a:p>
          <a:p>
            <a:pPr marL="0" marR="0" lvl="0" indent="0" algn="r" rtl="0">
              <a:spcBef>
                <a:spcPts val="0"/>
              </a:spcBef>
              <a:spcAft>
                <a:spcPts val="0"/>
              </a:spcAft>
              <a:buNone/>
            </a:pPr>
            <a:r>
              <a:rPr lang="en-CA" sz="2000" dirty="0">
                <a:solidFill>
                  <a:srgbClr val="833C0B"/>
                </a:solidFill>
                <a:latin typeface="Calibri"/>
                <a:ea typeface="Calibri"/>
                <a:cs typeface="Calibri"/>
                <a:sym typeface="Calibri"/>
              </a:rPr>
              <a:t>(Luke 22: 44</a:t>
            </a:r>
            <a:r>
              <a:rPr lang="en-CA" sz="1600" dirty="0">
                <a:solidFill>
                  <a:srgbClr val="833C0B"/>
                </a:solidFill>
                <a:latin typeface="Calibri"/>
                <a:ea typeface="Calibri"/>
                <a:cs typeface="Calibri"/>
                <a:sym typeface="Calibri"/>
              </a:rPr>
              <a:t>)</a:t>
            </a:r>
            <a:endParaRPr dirty="0"/>
          </a:p>
          <a:p>
            <a:pPr marL="0" marR="0" lvl="0" indent="0" algn="l" rtl="0">
              <a:spcBef>
                <a:spcPts val="0"/>
              </a:spcBef>
              <a:spcAft>
                <a:spcPts val="0"/>
              </a:spcAft>
              <a:buNone/>
            </a:pPr>
            <a:endParaRPr sz="2000" dirty="0">
              <a:solidFill>
                <a:srgbClr val="833C0B"/>
              </a:solidFill>
              <a:latin typeface="Calibri"/>
              <a:ea typeface="Calibri"/>
              <a:cs typeface="Calibri"/>
              <a:sym typeface="Calibri"/>
            </a:endParaRPr>
          </a:p>
          <a:p>
            <a:pPr marL="0" marR="0" lvl="0" indent="0" algn="l" rtl="0">
              <a:spcBef>
                <a:spcPts val="0"/>
              </a:spcBef>
              <a:spcAft>
                <a:spcPts val="0"/>
              </a:spcAft>
              <a:buNone/>
            </a:pPr>
            <a:r>
              <a:rPr lang="en-CA" sz="2000" dirty="0">
                <a:solidFill>
                  <a:srgbClr val="833C0B"/>
                </a:solidFill>
                <a:latin typeface="Calibri"/>
                <a:ea typeface="Calibri"/>
                <a:cs typeface="Calibri"/>
                <a:sym typeface="Calibri"/>
              </a:rPr>
              <a:t>Our Father…</a:t>
            </a:r>
            <a:endParaRPr dirty="0"/>
          </a:p>
          <a:p>
            <a:pPr marL="0" marR="0" lvl="0" indent="0" algn="l" rtl="0">
              <a:spcBef>
                <a:spcPts val="0"/>
              </a:spcBef>
              <a:spcAft>
                <a:spcPts val="0"/>
              </a:spcAft>
              <a:buNone/>
            </a:pPr>
            <a:endParaRPr sz="2000" dirty="0">
              <a:solidFill>
                <a:srgbClr val="833C0B"/>
              </a:solidFill>
              <a:latin typeface="Calibri"/>
              <a:ea typeface="Calibri"/>
              <a:cs typeface="Calibri"/>
              <a:sym typeface="Calibri"/>
            </a:endParaRPr>
          </a:p>
          <a:p>
            <a:pPr marL="0" marR="0" lvl="0" indent="0" algn="l" rtl="0">
              <a:spcBef>
                <a:spcPts val="0"/>
              </a:spcBef>
              <a:spcAft>
                <a:spcPts val="0"/>
              </a:spcAft>
              <a:buNone/>
            </a:pPr>
            <a:r>
              <a:rPr lang="en-CA" sz="2000" dirty="0">
                <a:solidFill>
                  <a:srgbClr val="833C0B"/>
                </a:solidFill>
                <a:latin typeface="Calibri"/>
                <a:ea typeface="Calibri"/>
                <a:cs typeface="Calibri"/>
                <a:sym typeface="Calibri"/>
              </a:rPr>
              <a:t>Hail Mary…. X10</a:t>
            </a:r>
            <a:endParaRPr dirty="0"/>
          </a:p>
          <a:p>
            <a:pPr marL="0" marR="0" lvl="0" indent="0" algn="l" rtl="0">
              <a:spcBef>
                <a:spcPts val="0"/>
              </a:spcBef>
              <a:spcAft>
                <a:spcPts val="0"/>
              </a:spcAft>
              <a:buNone/>
            </a:pPr>
            <a:endParaRPr sz="2000" dirty="0">
              <a:solidFill>
                <a:srgbClr val="833C0B"/>
              </a:solidFill>
              <a:latin typeface="Calibri"/>
              <a:ea typeface="Calibri"/>
              <a:cs typeface="Calibri"/>
              <a:sym typeface="Calibri"/>
            </a:endParaRPr>
          </a:p>
          <a:p>
            <a:pPr marL="0" marR="0" lvl="0" indent="0" algn="l" rtl="0">
              <a:spcBef>
                <a:spcPts val="0"/>
              </a:spcBef>
              <a:spcAft>
                <a:spcPts val="0"/>
              </a:spcAft>
              <a:buNone/>
            </a:pPr>
            <a:r>
              <a:rPr lang="en-CA" sz="2000" dirty="0">
                <a:solidFill>
                  <a:srgbClr val="833C0B"/>
                </a:solidFill>
                <a:latin typeface="Calibri"/>
                <a:ea typeface="Calibri"/>
                <a:cs typeface="Calibri"/>
                <a:sym typeface="Calibri"/>
              </a:rPr>
              <a:t>Glory Be.</a:t>
            </a:r>
            <a:endParaRPr dirty="0"/>
          </a:p>
          <a:p>
            <a:pPr marL="0" marR="0" lvl="0" indent="0" algn="l" rtl="0">
              <a:spcBef>
                <a:spcPts val="0"/>
              </a:spcBef>
              <a:spcAft>
                <a:spcPts val="0"/>
              </a:spcAft>
              <a:buNone/>
            </a:pPr>
            <a:endParaRPr sz="2000" dirty="0">
              <a:solidFill>
                <a:srgbClr val="833C0B"/>
              </a:solidFill>
              <a:latin typeface="Calibri"/>
              <a:ea typeface="Calibri"/>
              <a:cs typeface="Calibri"/>
              <a:sym typeface="Calibri"/>
            </a:endParaRPr>
          </a:p>
          <a:p>
            <a:pPr marL="0" marR="0" lvl="0" indent="0" algn="l" rtl="0">
              <a:spcBef>
                <a:spcPts val="0"/>
              </a:spcBef>
              <a:spcAft>
                <a:spcPts val="0"/>
              </a:spcAft>
              <a:buNone/>
            </a:pPr>
            <a:r>
              <a:rPr lang="en-CA" sz="2000" dirty="0">
                <a:solidFill>
                  <a:srgbClr val="833C0B"/>
                </a:solidFill>
                <a:latin typeface="Calibri"/>
                <a:ea typeface="Calibri"/>
                <a:cs typeface="Calibri"/>
                <a:sym typeface="Calibri"/>
              </a:rPr>
              <a:t>Oh, my Jesus forgive us our sins, save us from the fires of hell. Lead all souls to heaven, especially those who are most in need of your mercy. Amen </a:t>
            </a:r>
            <a:endParaRPr dirty="0"/>
          </a:p>
        </p:txBody>
      </p:sp>
      <p:pic>
        <p:nvPicPr>
          <p:cNvPr id="132" name="Google Shape;132;p8"/>
          <p:cNvPicPr preferRelativeResize="0"/>
          <p:nvPr/>
        </p:nvPicPr>
        <p:blipFill rotWithShape="1">
          <a:blip r:embed="rId3">
            <a:alphaModFix/>
          </a:blip>
          <a:srcRect/>
          <a:stretch/>
        </p:blipFill>
        <p:spPr>
          <a:xfrm>
            <a:off x="0" y="0"/>
            <a:ext cx="5050072" cy="6858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9"/>
          <p:cNvSpPr txBox="1">
            <a:spLocks noGrp="1"/>
          </p:cNvSpPr>
          <p:nvPr>
            <p:ph type="body" idx="1"/>
          </p:nvPr>
        </p:nvSpPr>
        <p:spPr>
          <a:xfrm>
            <a:off x="418454" y="418455"/>
            <a:ext cx="11267268" cy="6044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endParaRPr>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3200"/>
              <a:buNone/>
            </a:pPr>
            <a:endParaRPr sz="3200">
              <a:solidFill>
                <a:srgbClr val="833C0B"/>
              </a:solidFill>
              <a:latin typeface="Calibri"/>
              <a:ea typeface="Calibri"/>
              <a:cs typeface="Calibri"/>
              <a:sym typeface="Calibri"/>
            </a:endParaRPr>
          </a:p>
          <a:p>
            <a:pPr marL="0" lvl="0" indent="0" algn="ctr" rtl="0">
              <a:lnSpc>
                <a:spcPct val="90000"/>
              </a:lnSpc>
              <a:spcBef>
                <a:spcPts val="1000"/>
              </a:spcBef>
              <a:spcAft>
                <a:spcPts val="0"/>
              </a:spcAft>
              <a:buClr>
                <a:schemeClr val="dk1"/>
              </a:buClr>
              <a:buSzPts val="5400"/>
              <a:buNone/>
            </a:pPr>
            <a:endParaRPr sz="5400" b="1">
              <a:solidFill>
                <a:srgbClr val="833C0B"/>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3200"/>
              <a:buNone/>
            </a:pPr>
            <a:endParaRPr sz="3200">
              <a:solidFill>
                <a:srgbClr val="833C0B"/>
              </a:solidFill>
              <a:latin typeface="Calibri"/>
              <a:ea typeface="Calibri"/>
              <a:cs typeface="Calibri"/>
              <a:sym typeface="Calibri"/>
            </a:endParaRPr>
          </a:p>
        </p:txBody>
      </p:sp>
      <p:sp>
        <p:nvSpPr>
          <p:cNvPr id="138" name="Google Shape;138;p9"/>
          <p:cNvSpPr txBox="1"/>
          <p:nvPr/>
        </p:nvSpPr>
        <p:spPr>
          <a:xfrm flipH="1">
            <a:off x="5410961" y="975310"/>
            <a:ext cx="6007299" cy="467820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2000" dirty="0">
                <a:solidFill>
                  <a:srgbClr val="833C0B"/>
                </a:solidFill>
                <a:latin typeface="Calibri"/>
                <a:ea typeface="Calibri"/>
                <a:cs typeface="Calibri"/>
                <a:sym typeface="Calibri"/>
              </a:rPr>
              <a:t>Wishing to satisfy the crowd, Pilate released Barabbas for them, and after having Jesus scourged, he handed him over to be crucified. </a:t>
            </a:r>
            <a:endParaRPr dirty="0"/>
          </a:p>
          <a:p>
            <a:pPr marL="0" marR="0" lvl="0" indent="0" algn="r" rtl="0">
              <a:spcBef>
                <a:spcPts val="0"/>
              </a:spcBef>
              <a:spcAft>
                <a:spcPts val="0"/>
              </a:spcAft>
              <a:buNone/>
            </a:pPr>
            <a:r>
              <a:rPr lang="en-CA" sz="2000" dirty="0">
                <a:solidFill>
                  <a:srgbClr val="833C0B"/>
                </a:solidFill>
                <a:latin typeface="Calibri"/>
                <a:ea typeface="Calibri"/>
                <a:cs typeface="Calibri"/>
                <a:sym typeface="Calibri"/>
              </a:rPr>
              <a:t>(Mark 15:15</a:t>
            </a:r>
            <a:r>
              <a:rPr lang="en-CA" sz="1600" dirty="0">
                <a:solidFill>
                  <a:srgbClr val="833C0B"/>
                </a:solidFill>
                <a:latin typeface="Calibri"/>
                <a:ea typeface="Calibri"/>
                <a:cs typeface="Calibri"/>
                <a:sym typeface="Calibri"/>
              </a:rPr>
              <a:t>)</a:t>
            </a:r>
            <a:endParaRPr dirty="0"/>
          </a:p>
          <a:p>
            <a:pPr marL="0" marR="0" lvl="0" indent="0" algn="l" rtl="0">
              <a:spcBef>
                <a:spcPts val="0"/>
              </a:spcBef>
              <a:spcAft>
                <a:spcPts val="0"/>
              </a:spcAft>
              <a:buNone/>
            </a:pPr>
            <a:endParaRPr sz="2000" dirty="0">
              <a:solidFill>
                <a:srgbClr val="833C0B"/>
              </a:solidFill>
              <a:latin typeface="Calibri"/>
              <a:ea typeface="Calibri"/>
              <a:cs typeface="Calibri"/>
              <a:sym typeface="Calibri"/>
            </a:endParaRPr>
          </a:p>
          <a:p>
            <a:pPr marL="0" marR="0" lvl="0" indent="0" algn="l" rtl="0">
              <a:spcBef>
                <a:spcPts val="0"/>
              </a:spcBef>
              <a:spcAft>
                <a:spcPts val="0"/>
              </a:spcAft>
              <a:buNone/>
            </a:pPr>
            <a:r>
              <a:rPr lang="en-CA" sz="2000" dirty="0">
                <a:solidFill>
                  <a:srgbClr val="833C0B"/>
                </a:solidFill>
                <a:latin typeface="Calibri"/>
                <a:ea typeface="Calibri"/>
                <a:cs typeface="Calibri"/>
                <a:sym typeface="Calibri"/>
              </a:rPr>
              <a:t>Our Father….</a:t>
            </a:r>
            <a:endParaRPr dirty="0"/>
          </a:p>
          <a:p>
            <a:pPr marL="0" marR="0" lvl="0" indent="0" algn="l" rtl="0">
              <a:spcBef>
                <a:spcPts val="0"/>
              </a:spcBef>
              <a:spcAft>
                <a:spcPts val="0"/>
              </a:spcAft>
              <a:buNone/>
            </a:pPr>
            <a:endParaRPr sz="2000" dirty="0">
              <a:solidFill>
                <a:srgbClr val="833C0B"/>
              </a:solidFill>
              <a:latin typeface="Calibri"/>
              <a:ea typeface="Calibri"/>
              <a:cs typeface="Calibri"/>
              <a:sym typeface="Calibri"/>
            </a:endParaRPr>
          </a:p>
          <a:p>
            <a:pPr marL="0" marR="0" lvl="0" indent="0" algn="l" rtl="0">
              <a:spcBef>
                <a:spcPts val="0"/>
              </a:spcBef>
              <a:spcAft>
                <a:spcPts val="0"/>
              </a:spcAft>
              <a:buNone/>
            </a:pPr>
            <a:r>
              <a:rPr lang="en-CA" sz="2000" dirty="0">
                <a:solidFill>
                  <a:srgbClr val="833C0B"/>
                </a:solidFill>
                <a:latin typeface="Calibri"/>
                <a:ea typeface="Calibri"/>
                <a:cs typeface="Calibri"/>
                <a:sym typeface="Calibri"/>
              </a:rPr>
              <a:t>Hail Mary…. X10</a:t>
            </a:r>
            <a:endParaRPr dirty="0"/>
          </a:p>
          <a:p>
            <a:pPr marL="0" marR="0" lvl="0" indent="0" algn="l" rtl="0">
              <a:spcBef>
                <a:spcPts val="0"/>
              </a:spcBef>
              <a:spcAft>
                <a:spcPts val="0"/>
              </a:spcAft>
              <a:buNone/>
            </a:pPr>
            <a:endParaRPr sz="2000" dirty="0">
              <a:solidFill>
                <a:srgbClr val="833C0B"/>
              </a:solidFill>
              <a:latin typeface="Calibri"/>
              <a:ea typeface="Calibri"/>
              <a:cs typeface="Calibri"/>
              <a:sym typeface="Calibri"/>
            </a:endParaRPr>
          </a:p>
          <a:p>
            <a:pPr marL="0" marR="0" lvl="0" indent="0" algn="l" rtl="0">
              <a:spcBef>
                <a:spcPts val="0"/>
              </a:spcBef>
              <a:spcAft>
                <a:spcPts val="0"/>
              </a:spcAft>
              <a:buNone/>
            </a:pPr>
            <a:r>
              <a:rPr lang="en-CA" sz="2000" dirty="0">
                <a:solidFill>
                  <a:srgbClr val="833C0B"/>
                </a:solidFill>
                <a:latin typeface="Calibri"/>
                <a:ea typeface="Calibri"/>
                <a:cs typeface="Calibri"/>
                <a:sym typeface="Calibri"/>
              </a:rPr>
              <a:t>Glory Be….</a:t>
            </a:r>
            <a:endParaRPr dirty="0"/>
          </a:p>
          <a:p>
            <a:pPr marL="0" marR="0" lvl="0" indent="0" algn="l" rtl="0">
              <a:spcBef>
                <a:spcPts val="0"/>
              </a:spcBef>
              <a:spcAft>
                <a:spcPts val="0"/>
              </a:spcAft>
              <a:buNone/>
            </a:pPr>
            <a:endParaRPr sz="2000" dirty="0">
              <a:solidFill>
                <a:srgbClr val="833C0B"/>
              </a:solidFill>
              <a:latin typeface="Calibri"/>
              <a:ea typeface="Calibri"/>
              <a:cs typeface="Calibri"/>
              <a:sym typeface="Calibri"/>
            </a:endParaRPr>
          </a:p>
          <a:p>
            <a:pPr marL="0" marR="0" lvl="0" indent="0" algn="l" rtl="0">
              <a:spcBef>
                <a:spcPts val="0"/>
              </a:spcBef>
              <a:spcAft>
                <a:spcPts val="0"/>
              </a:spcAft>
              <a:buNone/>
            </a:pPr>
            <a:r>
              <a:rPr lang="en-CA" sz="2000" dirty="0">
                <a:solidFill>
                  <a:srgbClr val="833C0B"/>
                </a:solidFill>
                <a:latin typeface="Calibri"/>
                <a:ea typeface="Calibri"/>
                <a:cs typeface="Calibri"/>
                <a:sym typeface="Calibri"/>
              </a:rPr>
              <a:t>Oh, my Jesus forgive us our sins, save us from the fires of hell. Lead all souls to heaven, especially those who are most in need of your mercy. Amen </a:t>
            </a:r>
            <a:endParaRPr dirty="0"/>
          </a:p>
          <a:p>
            <a:pPr marL="0" marR="0" lvl="0" indent="0" algn="l" rtl="0">
              <a:spcBef>
                <a:spcPts val="0"/>
              </a:spcBef>
              <a:spcAft>
                <a:spcPts val="0"/>
              </a:spcAft>
              <a:buNone/>
            </a:pPr>
            <a:endParaRPr sz="1800" dirty="0">
              <a:solidFill>
                <a:srgbClr val="833C0B"/>
              </a:solidFill>
              <a:latin typeface="Calibri"/>
              <a:ea typeface="Calibri"/>
              <a:cs typeface="Calibri"/>
              <a:sym typeface="Calibri"/>
            </a:endParaRPr>
          </a:p>
        </p:txBody>
      </p:sp>
      <p:pic>
        <p:nvPicPr>
          <p:cNvPr id="139" name="Google Shape;139;p9"/>
          <p:cNvPicPr preferRelativeResize="0"/>
          <p:nvPr/>
        </p:nvPicPr>
        <p:blipFill rotWithShape="1">
          <a:blip r:embed="rId3">
            <a:alphaModFix/>
          </a:blip>
          <a:srcRect/>
          <a:stretch/>
        </p:blipFill>
        <p:spPr>
          <a:xfrm rot="5400000">
            <a:off x="-857251" y="857250"/>
            <a:ext cx="6858000" cy="514350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2441</TotalTime>
  <Words>8287</Words>
  <Application>Microsoft Office PowerPoint</Application>
  <PresentationFormat>Widescreen</PresentationFormat>
  <Paragraphs>852</Paragraphs>
  <Slides>70</Slides>
  <Notes>70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70</vt:i4>
      </vt:variant>
    </vt:vector>
  </HeadingPairs>
  <TitlesOfParts>
    <vt:vector size="76" baseType="lpstr">
      <vt:lpstr>Courgette</vt:lpstr>
      <vt:lpstr>Algerian</vt:lpstr>
      <vt:lpstr>Arial</vt:lpstr>
      <vt:lpstr>Times New Roman</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Marlene Welch</dc:creator>
  <cp:lastModifiedBy>Colleen Finlon</cp:lastModifiedBy>
  <cp:revision>13</cp:revision>
  <dcterms:created xsi:type="dcterms:W3CDTF">2023-07-22T22:29:18Z</dcterms:created>
  <dcterms:modified xsi:type="dcterms:W3CDTF">2026-07-24T22:00:47Z</dcterms:modified>
</cp:coreProperties>
</file>